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48" r:id="rId4"/>
  </p:sldMasterIdLst>
  <p:notesMasterIdLst>
    <p:notesMasterId r:id="rId54"/>
  </p:notesMasterIdLst>
  <p:sldIdLst>
    <p:sldId id="284" r:id="rId5"/>
    <p:sldId id="352" r:id="rId6"/>
    <p:sldId id="291" r:id="rId7"/>
    <p:sldId id="538" r:id="rId8"/>
    <p:sldId id="353" r:id="rId9"/>
    <p:sldId id="439" r:id="rId10"/>
    <p:sldId id="466" r:id="rId11"/>
    <p:sldId id="485" r:id="rId12"/>
    <p:sldId id="536" r:id="rId13"/>
    <p:sldId id="537" r:id="rId14"/>
    <p:sldId id="507" r:id="rId15"/>
    <p:sldId id="508" r:id="rId16"/>
    <p:sldId id="509" r:id="rId17"/>
    <p:sldId id="510" r:id="rId18"/>
    <p:sldId id="511" r:id="rId19"/>
    <p:sldId id="480" r:id="rId20"/>
    <p:sldId id="436" r:id="rId21"/>
    <p:sldId id="539" r:id="rId22"/>
    <p:sldId id="540" r:id="rId23"/>
    <p:sldId id="481" r:id="rId24"/>
    <p:sldId id="494" r:id="rId25"/>
    <p:sldId id="513" r:id="rId26"/>
    <p:sldId id="514" r:id="rId27"/>
    <p:sldId id="515" r:id="rId28"/>
    <p:sldId id="516" r:id="rId29"/>
    <p:sldId id="517" r:id="rId30"/>
    <p:sldId id="518" r:id="rId31"/>
    <p:sldId id="519" r:id="rId32"/>
    <p:sldId id="526" r:id="rId33"/>
    <p:sldId id="527" r:id="rId34"/>
    <p:sldId id="520" r:id="rId35"/>
    <p:sldId id="464" r:id="rId36"/>
    <p:sldId id="523" r:id="rId37"/>
    <p:sldId id="528" r:id="rId38"/>
    <p:sldId id="529" r:id="rId39"/>
    <p:sldId id="530" r:id="rId40"/>
    <p:sldId id="531" r:id="rId41"/>
    <p:sldId id="532" r:id="rId42"/>
    <p:sldId id="533" r:id="rId43"/>
    <p:sldId id="525" r:id="rId44"/>
    <p:sldId id="534" r:id="rId45"/>
    <p:sldId id="535" r:id="rId46"/>
    <p:sldId id="524" r:id="rId47"/>
    <p:sldId id="458" r:id="rId48"/>
    <p:sldId id="521" r:id="rId49"/>
    <p:sldId id="465" r:id="rId50"/>
    <p:sldId id="504" r:id="rId51"/>
    <p:sldId id="360" r:id="rId52"/>
    <p:sldId id="335" r:id="rId53"/>
  </p:sldIdLst>
  <p:sldSz cx="12192000" cy="6858000"/>
  <p:notesSz cx="6858000" cy="9144000"/>
  <p:embeddedFontLst>
    <p:embeddedFont>
      <p:font typeface="Buckeye Sans" panose="020B0604020202020204" charset="0"/>
      <p:regular r:id="rId55"/>
      <p:bold r:id="rId56"/>
      <p:italic r:id="rId57"/>
      <p:boldItalic r:id="rId58"/>
    </p:embeddedFont>
    <p:embeddedFont>
      <p:font typeface="Buckeye Sans 2" pitchFamily="2" charset="0"/>
      <p:regular r:id="rId59"/>
      <p:bold r:id="rId60"/>
      <p:italic r:id="rId61"/>
      <p:boldItalic r:id="rId62"/>
    </p:embeddedFont>
    <p:embeddedFont>
      <p:font typeface="Buckeye Serif 2 Black" pitchFamily="2" charset="0"/>
      <p:bold r:id="rId63"/>
      <p:italic r:id="rId64"/>
      <p:boldItalic r:id="rId6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lliams, Kyle" initials="WK" lastIdx="1" clrIdx="0">
    <p:extLst>
      <p:ext uri="{19B8F6BF-5375-455C-9EA6-DF929625EA0E}">
        <p15:presenceInfo xmlns:p15="http://schemas.microsoft.com/office/powerpoint/2012/main" userId="S::williams.5301@osu.edu::74e82c6a-e997-4955-8590-f62c7560b5a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0C2F"/>
    <a:srgbClr val="6B6C6C"/>
    <a:srgbClr val="FFFFFF"/>
    <a:srgbClr val="A2AA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FAB529-6B46-D44C-A560-B30A8CD17F23}" v="2" dt="2026-08-20T13:18:27.779"/>
    <p1510:client id="{75BFD858-E337-836E-91A7-5E2017D0E68B}" v="16" dt="2026-08-19T15:31:39.038"/>
    <p1510:client id="{C659EE33-6B08-4B64-9449-21219AF6B07A}" v="1287" dt="2026-08-19T19:29:24.8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45"/>
  </p:normalViewPr>
  <p:slideViewPr>
    <p:cSldViewPr snapToGrid="0">
      <p:cViewPr varScale="1">
        <p:scale>
          <a:sx n="64" d="100"/>
          <a:sy n="64" d="100"/>
        </p:scale>
        <p:origin x="65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9.fntdata"/><Relationship Id="rId68" Type="http://schemas.openxmlformats.org/officeDocument/2006/relationships/viewProps" Target="viewProps.xml"/><Relationship Id="rId7" Type="http://schemas.openxmlformats.org/officeDocument/2006/relationships/slide" Target="slides/slide3.xml"/><Relationship Id="rId71"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font" Target="fonts/font4.fntdata"/><Relationship Id="rId66" Type="http://schemas.openxmlformats.org/officeDocument/2006/relationships/commentAuthors" Target="commentAuthors.xml"/><Relationship Id="rId5" Type="http://schemas.openxmlformats.org/officeDocument/2006/relationships/slide" Target="slides/slide1.xml"/><Relationship Id="rId61" Type="http://schemas.openxmlformats.org/officeDocument/2006/relationships/font" Target="fonts/font7.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2.fntdata"/><Relationship Id="rId64" Type="http://schemas.openxmlformats.org/officeDocument/2006/relationships/font" Target="fonts/font10.fntdata"/><Relationship Id="rId69"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5.fntdata"/><Relationship Id="rId67"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62" Type="http://schemas.openxmlformats.org/officeDocument/2006/relationships/font" Target="fonts/font8.fntdata"/><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3.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6.fntdata"/><Relationship Id="rId65" Type="http://schemas.openxmlformats.org/officeDocument/2006/relationships/font" Target="fonts/font11.fntdata"/><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font" Target="fonts/font1.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liams, Kristi" userId="5b2fa44b-b2a0-4fc7-b731-cd20f06a18ac" providerId="ADAL" clId="{4C179FAE-9866-50E7-86CE-896BAAC5B6AA}"/>
    <pc:docChg chg="custSel modSld">
      <pc:chgData name="Williams, Kristi" userId="5b2fa44b-b2a0-4fc7-b731-cd20f06a18ac" providerId="ADAL" clId="{4C179FAE-9866-50E7-86CE-896BAAC5B6AA}" dt="2026-08-20T13:20:34.525" v="47" actId="20577"/>
      <pc:docMkLst>
        <pc:docMk/>
      </pc:docMkLst>
      <pc:sldChg chg="modSp mod">
        <pc:chgData name="Williams, Kristi" userId="5b2fa44b-b2a0-4fc7-b731-cd20f06a18ac" providerId="ADAL" clId="{4C179FAE-9866-50E7-86CE-896BAAC5B6AA}" dt="2026-08-19T22:05:25.050" v="0" actId="20577"/>
        <pc:sldMkLst>
          <pc:docMk/>
          <pc:sldMk cId="1527832130" sldId="508"/>
        </pc:sldMkLst>
        <pc:spChg chg="mod">
          <ac:chgData name="Williams, Kristi" userId="5b2fa44b-b2a0-4fc7-b731-cd20f06a18ac" providerId="ADAL" clId="{4C179FAE-9866-50E7-86CE-896BAAC5B6AA}" dt="2026-08-19T22:05:25.050" v="0" actId="20577"/>
          <ac:spMkLst>
            <pc:docMk/>
            <pc:sldMk cId="1527832130" sldId="508"/>
            <ac:spMk id="3" creationId="{430F2412-00B3-3814-F5DA-96E8809289BA}"/>
          </ac:spMkLst>
        </pc:spChg>
      </pc:sldChg>
      <pc:sldChg chg="modSp mod">
        <pc:chgData name="Williams, Kristi" userId="5b2fa44b-b2a0-4fc7-b731-cd20f06a18ac" providerId="ADAL" clId="{4C179FAE-9866-50E7-86CE-896BAAC5B6AA}" dt="2026-08-19T22:06:50.279" v="4" actId="20577"/>
        <pc:sldMkLst>
          <pc:docMk/>
          <pc:sldMk cId="65405544" sldId="510"/>
        </pc:sldMkLst>
        <pc:spChg chg="mod">
          <ac:chgData name="Williams, Kristi" userId="5b2fa44b-b2a0-4fc7-b731-cd20f06a18ac" providerId="ADAL" clId="{4C179FAE-9866-50E7-86CE-896BAAC5B6AA}" dt="2026-08-19T22:06:50.279" v="4" actId="20577"/>
          <ac:spMkLst>
            <pc:docMk/>
            <pc:sldMk cId="65405544" sldId="510"/>
            <ac:spMk id="3" creationId="{096B51DF-9155-6CEF-E888-1738838B3ADA}"/>
          </ac:spMkLst>
        </pc:spChg>
      </pc:sldChg>
      <pc:sldChg chg="modSp mod">
        <pc:chgData name="Williams, Kristi" userId="5b2fa44b-b2a0-4fc7-b731-cd20f06a18ac" providerId="ADAL" clId="{4C179FAE-9866-50E7-86CE-896BAAC5B6AA}" dt="2026-08-20T13:17:01.909" v="13" actId="20577"/>
        <pc:sldMkLst>
          <pc:docMk/>
          <pc:sldMk cId="2453679990" sldId="520"/>
        </pc:sldMkLst>
        <pc:spChg chg="mod">
          <ac:chgData name="Williams, Kristi" userId="5b2fa44b-b2a0-4fc7-b731-cd20f06a18ac" providerId="ADAL" clId="{4C179FAE-9866-50E7-86CE-896BAAC5B6AA}" dt="2026-08-20T13:17:01.909" v="13" actId="20577"/>
          <ac:spMkLst>
            <pc:docMk/>
            <pc:sldMk cId="2453679990" sldId="520"/>
            <ac:spMk id="3" creationId="{C7C1506B-3A36-4C2A-5017-57EB32F83D95}"/>
          </ac:spMkLst>
        </pc:spChg>
      </pc:sldChg>
      <pc:sldChg chg="modSp mod">
        <pc:chgData name="Williams, Kristi" userId="5b2fa44b-b2a0-4fc7-b731-cd20f06a18ac" providerId="ADAL" clId="{4C179FAE-9866-50E7-86CE-896BAAC5B6AA}" dt="2026-08-20T13:16:40.345" v="12" actId="33524"/>
        <pc:sldMkLst>
          <pc:docMk/>
          <pc:sldMk cId="1352064337" sldId="523"/>
        </pc:sldMkLst>
        <pc:spChg chg="mod">
          <ac:chgData name="Williams, Kristi" userId="5b2fa44b-b2a0-4fc7-b731-cd20f06a18ac" providerId="ADAL" clId="{4C179FAE-9866-50E7-86CE-896BAAC5B6AA}" dt="2026-08-20T13:16:40.345" v="12" actId="33524"/>
          <ac:spMkLst>
            <pc:docMk/>
            <pc:sldMk cId="1352064337" sldId="523"/>
            <ac:spMk id="3" creationId="{DD7A290B-247B-CE0B-08F7-48928D541F94}"/>
          </ac:spMkLst>
        </pc:spChg>
      </pc:sldChg>
      <pc:sldChg chg="modSp mod">
        <pc:chgData name="Williams, Kristi" userId="5b2fa44b-b2a0-4fc7-b731-cd20f06a18ac" providerId="ADAL" clId="{4C179FAE-9866-50E7-86CE-896BAAC5B6AA}" dt="2026-08-20T13:17:25.549" v="41" actId="20577"/>
        <pc:sldMkLst>
          <pc:docMk/>
          <pc:sldMk cId="3814985020" sldId="528"/>
        </pc:sldMkLst>
        <pc:spChg chg="mod">
          <ac:chgData name="Williams, Kristi" userId="5b2fa44b-b2a0-4fc7-b731-cd20f06a18ac" providerId="ADAL" clId="{4C179FAE-9866-50E7-86CE-896BAAC5B6AA}" dt="2026-08-20T13:17:25.549" v="41" actId="20577"/>
          <ac:spMkLst>
            <pc:docMk/>
            <pc:sldMk cId="3814985020" sldId="528"/>
            <ac:spMk id="3" creationId="{0B24FCE1-5B0E-D47F-1ED4-94147D97E779}"/>
          </ac:spMkLst>
        </pc:spChg>
      </pc:sldChg>
      <pc:sldChg chg="modSp mod">
        <pc:chgData name="Williams, Kristi" userId="5b2fa44b-b2a0-4fc7-b731-cd20f06a18ac" providerId="ADAL" clId="{4C179FAE-9866-50E7-86CE-896BAAC5B6AA}" dt="2026-08-20T13:20:34.525" v="47" actId="20577"/>
        <pc:sldMkLst>
          <pc:docMk/>
          <pc:sldMk cId="3117448166" sldId="536"/>
        </pc:sldMkLst>
        <pc:spChg chg="mod">
          <ac:chgData name="Williams, Kristi" userId="5b2fa44b-b2a0-4fc7-b731-cd20f06a18ac" providerId="ADAL" clId="{4C179FAE-9866-50E7-86CE-896BAAC5B6AA}" dt="2026-08-20T13:20:34.525" v="47" actId="20577"/>
          <ac:spMkLst>
            <pc:docMk/>
            <pc:sldMk cId="3117448166" sldId="536"/>
            <ac:spMk id="3" creationId="{E948ADDF-8D5F-2610-C4EA-B213C9C494FA}"/>
          </ac:spMkLst>
        </pc:spChg>
      </pc:sldChg>
    </pc:docChg>
  </pc:docChgLst>
  <pc:docChgLst>
    <pc:chgData name="Calbert, Toni" userId="S::calbert.5@osu.edu::9ceb7de8-eb56-4116-97e2-b1178c193aed" providerId="AD" clId="Web-{D2A58C9E-EEFB-47BF-AB40-3060A7680D96}"/>
    <pc:docChg chg="modSld">
      <pc:chgData name="Calbert, Toni" userId="S::calbert.5@osu.edu::9ceb7de8-eb56-4116-97e2-b1178c193aed" providerId="AD" clId="Web-{D2A58C9E-EEFB-47BF-AB40-3060A7680D96}" dt="2026-08-05T20:18:52.658" v="10" actId="20577"/>
      <pc:docMkLst>
        <pc:docMk/>
      </pc:docMkLst>
      <pc:sldChg chg="modSp">
        <pc:chgData name="Calbert, Toni" userId="S::calbert.5@osu.edu::9ceb7de8-eb56-4116-97e2-b1178c193aed" providerId="AD" clId="Web-{D2A58C9E-EEFB-47BF-AB40-3060A7680D96}" dt="2026-08-05T20:18:52.658" v="10" actId="20577"/>
        <pc:sldMkLst>
          <pc:docMk/>
          <pc:sldMk cId="3422700825" sldId="504"/>
        </pc:sldMkLst>
        <pc:spChg chg="mod">
          <ac:chgData name="Calbert, Toni" userId="S::calbert.5@osu.edu::9ceb7de8-eb56-4116-97e2-b1178c193aed" providerId="AD" clId="Web-{D2A58C9E-EEFB-47BF-AB40-3060A7680D96}" dt="2026-08-05T20:18:52.658" v="10" actId="20577"/>
          <ac:spMkLst>
            <pc:docMk/>
            <pc:sldMk cId="3422700825" sldId="504"/>
            <ac:spMk id="6" creationId="{435408F1-8763-DD75-2204-077669EDB219}"/>
          </ac:spMkLst>
        </pc:spChg>
        <pc:spChg chg="mod">
          <ac:chgData name="Calbert, Toni" userId="S::calbert.5@osu.edu::9ceb7de8-eb56-4116-97e2-b1178c193aed" providerId="AD" clId="Web-{D2A58C9E-EEFB-47BF-AB40-3060A7680D96}" dt="2026-08-05T20:18:35.095" v="6" actId="20577"/>
          <ac:spMkLst>
            <pc:docMk/>
            <pc:sldMk cId="3422700825" sldId="504"/>
            <ac:spMk id="9" creationId="{7F043E4C-A3B8-4D5D-96D2-25BB6212DCDF}"/>
          </ac:spMkLst>
        </pc:spChg>
      </pc:sldChg>
    </pc:docChg>
  </pc:docChgLst>
  <pc:docChgLst>
    <pc:chgData name="Calbert, Toni" userId="9ceb7de8-eb56-4116-97e2-b1178c193aed" providerId="ADAL" clId="{6C435B21-6773-4AF6-AC68-EB469B81A8AC}"/>
    <pc:docChg chg="custSel addSld delSld modSld">
      <pc:chgData name="Calbert, Toni" userId="9ceb7de8-eb56-4116-97e2-b1178c193aed" providerId="ADAL" clId="{6C435B21-6773-4AF6-AC68-EB469B81A8AC}" dt="2026-08-05T20:09:16.700" v="373" actId="20577"/>
      <pc:docMkLst>
        <pc:docMk/>
      </pc:docMkLst>
      <pc:sldChg chg="modSp mod">
        <pc:chgData name="Calbert, Toni" userId="9ceb7de8-eb56-4116-97e2-b1178c193aed" providerId="ADAL" clId="{6C435B21-6773-4AF6-AC68-EB469B81A8AC}" dt="2026-08-05T17:53:36.889" v="5" actId="20577"/>
        <pc:sldMkLst>
          <pc:docMk/>
          <pc:sldMk cId="1854240041" sldId="284"/>
        </pc:sldMkLst>
        <pc:spChg chg="mod">
          <ac:chgData name="Calbert, Toni" userId="9ceb7de8-eb56-4116-97e2-b1178c193aed" providerId="ADAL" clId="{6C435B21-6773-4AF6-AC68-EB469B81A8AC}" dt="2026-08-05T17:53:36.889" v="5" actId="20577"/>
          <ac:spMkLst>
            <pc:docMk/>
            <pc:sldMk cId="1854240041" sldId="284"/>
            <ac:spMk id="2" creationId="{9615E83B-49B3-D560-430B-9993058417B8}"/>
          </ac:spMkLst>
        </pc:spChg>
      </pc:sldChg>
      <pc:sldChg chg="modSp mod">
        <pc:chgData name="Calbert, Toni" userId="9ceb7de8-eb56-4116-97e2-b1178c193aed" providerId="ADAL" clId="{6C435B21-6773-4AF6-AC68-EB469B81A8AC}" dt="2026-08-05T17:53:42.740" v="6" actId="6549"/>
        <pc:sldMkLst>
          <pc:docMk/>
          <pc:sldMk cId="3357905492" sldId="352"/>
        </pc:sldMkLst>
        <pc:spChg chg="mod">
          <ac:chgData name="Calbert, Toni" userId="9ceb7de8-eb56-4116-97e2-b1178c193aed" providerId="ADAL" clId="{6C435B21-6773-4AF6-AC68-EB469B81A8AC}" dt="2026-08-05T17:53:42.740" v="6" actId="6549"/>
          <ac:spMkLst>
            <pc:docMk/>
            <pc:sldMk cId="3357905492" sldId="352"/>
            <ac:spMk id="4" creationId="{19AC73A4-C5FF-CD20-57D8-ABE51135A46E}"/>
          </ac:spMkLst>
        </pc:spChg>
      </pc:sldChg>
      <pc:sldChg chg="modSp mod">
        <pc:chgData name="Calbert, Toni" userId="9ceb7de8-eb56-4116-97e2-b1178c193aed" providerId="ADAL" clId="{6C435B21-6773-4AF6-AC68-EB469B81A8AC}" dt="2026-08-05T19:18:04.705" v="245" actId="13926"/>
        <pc:sldMkLst>
          <pc:docMk/>
          <pc:sldMk cId="1048291524" sldId="485"/>
        </pc:sldMkLst>
        <pc:spChg chg="mod">
          <ac:chgData name="Calbert, Toni" userId="9ceb7de8-eb56-4116-97e2-b1178c193aed" providerId="ADAL" clId="{6C435B21-6773-4AF6-AC68-EB469B81A8AC}" dt="2026-08-05T19:18:04.705" v="245" actId="13926"/>
          <ac:spMkLst>
            <pc:docMk/>
            <pc:sldMk cId="1048291524" sldId="485"/>
            <ac:spMk id="3" creationId="{35FB5750-D0FD-A78E-4807-60B522F53CEC}"/>
          </ac:spMkLst>
        </pc:spChg>
      </pc:sldChg>
      <pc:sldChg chg="modSp mod">
        <pc:chgData name="Calbert, Toni" userId="9ceb7de8-eb56-4116-97e2-b1178c193aed" providerId="ADAL" clId="{6C435B21-6773-4AF6-AC68-EB469B81A8AC}" dt="2026-08-05T20:09:16.700" v="373" actId="20577"/>
        <pc:sldMkLst>
          <pc:docMk/>
          <pc:sldMk cId="1680292432" sldId="494"/>
        </pc:sldMkLst>
        <pc:spChg chg="mod">
          <ac:chgData name="Calbert, Toni" userId="9ceb7de8-eb56-4116-97e2-b1178c193aed" providerId="ADAL" clId="{6C435B21-6773-4AF6-AC68-EB469B81A8AC}" dt="2026-08-05T20:09:16.700" v="373" actId="20577"/>
          <ac:spMkLst>
            <pc:docMk/>
            <pc:sldMk cId="1680292432" sldId="494"/>
            <ac:spMk id="4" creationId="{EF3A9355-8E10-18FE-ED28-F02B889DE22C}"/>
          </ac:spMkLst>
        </pc:spChg>
      </pc:sldChg>
      <pc:sldChg chg="addSp delSp modSp mod">
        <pc:chgData name="Calbert, Toni" userId="9ceb7de8-eb56-4116-97e2-b1178c193aed" providerId="ADAL" clId="{6C435B21-6773-4AF6-AC68-EB469B81A8AC}" dt="2026-08-05T18:00:47.083" v="58" actId="1076"/>
        <pc:sldMkLst>
          <pc:docMk/>
          <pc:sldMk cId="3422700825" sldId="504"/>
        </pc:sldMkLst>
        <pc:spChg chg="mod">
          <ac:chgData name="Calbert, Toni" userId="9ceb7de8-eb56-4116-97e2-b1178c193aed" providerId="ADAL" clId="{6C435B21-6773-4AF6-AC68-EB469B81A8AC}" dt="2026-08-05T18:00:15.020" v="55" actId="14100"/>
          <ac:spMkLst>
            <pc:docMk/>
            <pc:sldMk cId="3422700825" sldId="504"/>
            <ac:spMk id="6" creationId="{435408F1-8763-DD75-2204-077669EDB219}"/>
          </ac:spMkLst>
        </pc:spChg>
        <pc:spChg chg="mod">
          <ac:chgData name="Calbert, Toni" userId="9ceb7de8-eb56-4116-97e2-b1178c193aed" providerId="ADAL" clId="{6C435B21-6773-4AF6-AC68-EB469B81A8AC}" dt="2026-08-05T18:00:47.083" v="58" actId="1076"/>
          <ac:spMkLst>
            <pc:docMk/>
            <pc:sldMk cId="3422700825" sldId="504"/>
            <ac:spMk id="9" creationId="{7F043E4C-A3B8-4D5D-96D2-25BB6212DCDF}"/>
          </ac:spMkLst>
        </pc:spChg>
        <pc:picChg chg="mod">
          <ac:chgData name="Calbert, Toni" userId="9ceb7de8-eb56-4116-97e2-b1178c193aed" providerId="ADAL" clId="{6C435B21-6773-4AF6-AC68-EB469B81A8AC}" dt="2026-08-05T18:00:37.908" v="56" actId="1582"/>
          <ac:picMkLst>
            <pc:docMk/>
            <pc:sldMk cId="3422700825" sldId="504"/>
            <ac:picMk id="7" creationId="{17A37493-3732-0F4C-1A9F-6362752D2647}"/>
          </ac:picMkLst>
        </pc:picChg>
      </pc:sldChg>
      <pc:sldChg chg="modSp mod">
        <pc:chgData name="Calbert, Toni" userId="9ceb7de8-eb56-4116-97e2-b1178c193aed" providerId="ADAL" clId="{6C435B21-6773-4AF6-AC68-EB469B81A8AC}" dt="2026-08-05T17:55:32.095" v="15" actId="6549"/>
        <pc:sldMkLst>
          <pc:docMk/>
          <pc:sldMk cId="3004813162" sldId="509"/>
        </pc:sldMkLst>
        <pc:spChg chg="mod">
          <ac:chgData name="Calbert, Toni" userId="9ceb7de8-eb56-4116-97e2-b1178c193aed" providerId="ADAL" clId="{6C435B21-6773-4AF6-AC68-EB469B81A8AC}" dt="2026-08-05T17:55:32.095" v="15" actId="6549"/>
          <ac:spMkLst>
            <pc:docMk/>
            <pc:sldMk cId="3004813162" sldId="509"/>
            <ac:spMk id="3" creationId="{88DE463E-ED68-D11C-A581-4515E281D212}"/>
          </ac:spMkLst>
        </pc:spChg>
      </pc:sldChg>
      <pc:sldChg chg="modSp mod setBg">
        <pc:chgData name="Calbert, Toni" userId="9ceb7de8-eb56-4116-97e2-b1178c193aed" providerId="ADAL" clId="{6C435B21-6773-4AF6-AC68-EB469B81A8AC}" dt="2026-08-05T19:27:03.912" v="320"/>
        <pc:sldMkLst>
          <pc:docMk/>
          <pc:sldMk cId="4102016738" sldId="537"/>
        </pc:sldMkLst>
        <pc:spChg chg="mod">
          <ac:chgData name="Calbert, Toni" userId="9ceb7de8-eb56-4116-97e2-b1178c193aed" providerId="ADAL" clId="{6C435B21-6773-4AF6-AC68-EB469B81A8AC}" dt="2026-08-05T19:26:35.178" v="319" actId="20577"/>
          <ac:spMkLst>
            <pc:docMk/>
            <pc:sldMk cId="4102016738" sldId="537"/>
            <ac:spMk id="3" creationId="{A0C7B65F-6631-539F-FB59-25DF24B795F8}"/>
          </ac:spMkLst>
        </pc:spChg>
      </pc:sldChg>
      <pc:sldChg chg="modSp add mod">
        <pc:chgData name="Calbert, Toni" userId="9ceb7de8-eb56-4116-97e2-b1178c193aed" providerId="ADAL" clId="{6C435B21-6773-4AF6-AC68-EB469B81A8AC}" dt="2026-08-05T18:51:36.013" v="115" actId="2165"/>
        <pc:sldMkLst>
          <pc:docMk/>
          <pc:sldMk cId="1985660125" sldId="538"/>
        </pc:sldMkLst>
        <pc:graphicFrameChg chg="mod modGraphic">
          <ac:chgData name="Calbert, Toni" userId="9ceb7de8-eb56-4116-97e2-b1178c193aed" providerId="ADAL" clId="{6C435B21-6773-4AF6-AC68-EB469B81A8AC}" dt="2026-08-05T18:51:36.013" v="115" actId="2165"/>
          <ac:graphicFrameMkLst>
            <pc:docMk/>
            <pc:sldMk cId="1985660125" sldId="538"/>
            <ac:graphicFrameMk id="9" creationId="{3E678E2D-6F31-DC8C-3CC4-2E2C4AA20884}"/>
          </ac:graphicFrameMkLst>
        </pc:graphicFrameChg>
      </pc:sldChg>
    </pc:docChg>
  </pc:docChgLst>
  <pc:docChgLst>
    <pc:chgData name="Calbert, Toni" userId="S::calbert.5@osu.edu::9ceb7de8-eb56-4116-97e2-b1178c193aed" providerId="AD" clId="Web-{75BFD858-E337-836E-91A7-5E2017D0E68B}"/>
    <pc:docChg chg="addSld delSld modSld">
      <pc:chgData name="Calbert, Toni" userId="S::calbert.5@osu.edu::9ceb7de8-eb56-4116-97e2-b1178c193aed" providerId="AD" clId="Web-{75BFD858-E337-836E-91A7-5E2017D0E68B}" dt="2026-08-19T15:31:39.038" v="15"/>
      <pc:docMkLst>
        <pc:docMk/>
      </pc:docMkLst>
      <pc:sldChg chg="modSp del">
        <pc:chgData name="Calbert, Toni" userId="S::calbert.5@osu.edu::9ceb7de8-eb56-4116-97e2-b1178c193aed" providerId="AD" clId="Web-{75BFD858-E337-836E-91A7-5E2017D0E68B}" dt="2026-08-19T15:31:39.038" v="15"/>
        <pc:sldMkLst>
          <pc:docMk/>
          <pc:sldMk cId="2768024760" sldId="444"/>
        </pc:sldMkLst>
        <pc:spChg chg="mod">
          <ac:chgData name="Calbert, Toni" userId="S::calbert.5@osu.edu::9ceb7de8-eb56-4116-97e2-b1178c193aed" providerId="AD" clId="Web-{75BFD858-E337-836E-91A7-5E2017D0E68B}" dt="2026-08-19T15:31:18.944" v="14" actId="20577"/>
          <ac:spMkLst>
            <pc:docMk/>
            <pc:sldMk cId="2768024760" sldId="444"/>
            <ac:spMk id="2" creationId="{11E57BB9-2B6A-B3AF-5A2C-651A1883150C}"/>
          </ac:spMkLst>
        </pc:spChg>
      </pc:sldChg>
      <pc:sldChg chg="add replId">
        <pc:chgData name="Calbert, Toni" userId="S::calbert.5@osu.edu::9ceb7de8-eb56-4116-97e2-b1178c193aed" providerId="AD" clId="Web-{75BFD858-E337-836E-91A7-5E2017D0E68B}" dt="2026-08-19T15:30:21.912" v="0"/>
        <pc:sldMkLst>
          <pc:docMk/>
          <pc:sldMk cId="3169438583" sldId="539"/>
        </pc:sldMkLst>
      </pc:sldChg>
    </pc:docChg>
  </pc:docChgLst>
  <pc:docChgLst>
    <pc:chgData name="Calbert, Toni" userId="S::calbert.5@osu.edu::9ceb7de8-eb56-4116-97e2-b1178c193aed" providerId="AD" clId="Web-{C659EE33-6B08-4B64-9449-21219AF6B07A}"/>
    <pc:docChg chg="addSld modSld">
      <pc:chgData name="Calbert, Toni" userId="S::calbert.5@osu.edu::9ceb7de8-eb56-4116-97e2-b1178c193aed" providerId="AD" clId="Web-{C659EE33-6B08-4B64-9449-21219AF6B07A}" dt="2026-08-19T19:29:24.811" v="1282"/>
      <pc:docMkLst>
        <pc:docMk/>
      </pc:docMkLst>
      <pc:sldChg chg="addSp delSp modSp">
        <pc:chgData name="Calbert, Toni" userId="S::calbert.5@osu.edu::9ceb7de8-eb56-4116-97e2-b1178c193aed" providerId="AD" clId="Web-{C659EE33-6B08-4B64-9449-21219AF6B07A}" dt="2026-08-19T19:29:24.811" v="1282"/>
        <pc:sldMkLst>
          <pc:docMk/>
          <pc:sldMk cId="3169438583" sldId="539"/>
        </pc:sldMkLst>
        <pc:spChg chg="mod">
          <ac:chgData name="Calbert, Toni" userId="S::calbert.5@osu.edu::9ceb7de8-eb56-4116-97e2-b1178c193aed" providerId="AD" clId="Web-{C659EE33-6B08-4B64-9449-21219AF6B07A}" dt="2026-08-19T19:18:33.629" v="1017" actId="1076"/>
          <ac:spMkLst>
            <pc:docMk/>
            <pc:sldMk cId="3169438583" sldId="539"/>
            <ac:spMk id="2" creationId="{797E08F4-ADD8-C7CE-C6C0-1D58C3B30500}"/>
          </ac:spMkLst>
        </pc:spChg>
        <pc:spChg chg="del mod">
          <ac:chgData name="Calbert, Toni" userId="S::calbert.5@osu.edu::9ceb7de8-eb56-4116-97e2-b1178c193aed" providerId="AD" clId="Web-{C659EE33-6B08-4B64-9449-21219AF6B07A}" dt="2026-08-19T19:06:56.884" v="19"/>
          <ac:spMkLst>
            <pc:docMk/>
            <pc:sldMk cId="3169438583" sldId="539"/>
            <ac:spMk id="3" creationId="{5F90DA65-843B-38A3-1AEA-C1774FFBF9CC}"/>
          </ac:spMkLst>
        </pc:spChg>
        <pc:graphicFrameChg chg="add mod ord modGraphic">
          <ac:chgData name="Calbert, Toni" userId="S::calbert.5@osu.edu::9ceb7de8-eb56-4116-97e2-b1178c193aed" providerId="AD" clId="Web-{C659EE33-6B08-4B64-9449-21219AF6B07A}" dt="2026-08-19T19:29:24.811" v="1282"/>
          <ac:graphicFrameMkLst>
            <pc:docMk/>
            <pc:sldMk cId="3169438583" sldId="539"/>
            <ac:graphicFrameMk id="6" creationId="{B7D5107F-04AE-609C-D05D-6110D3CD1CAF}"/>
          </ac:graphicFrameMkLst>
        </pc:graphicFrameChg>
      </pc:sldChg>
      <pc:sldChg chg="add replId">
        <pc:chgData name="Calbert, Toni" userId="S::calbert.5@osu.edu::9ceb7de8-eb56-4116-97e2-b1178c193aed" providerId="AD" clId="Web-{C659EE33-6B08-4B64-9449-21219AF6B07A}" dt="2026-08-19T19:06:20.945" v="0"/>
        <pc:sldMkLst>
          <pc:docMk/>
          <pc:sldMk cId="1763800586" sldId="54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9548DD-AF31-45BA-A26D-7AC4939564ED}" type="datetimeFigureOut">
              <a:rPr lang="en-US" smtClean="0"/>
              <a:t>8/20/2026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B58C05-38F5-46EB-BECD-5394A7777BCD}" type="slidenum">
              <a:rPr lang="en-US" smtClean="0"/>
              <a:t>‹#›</a:t>
            </a:fld>
            <a:endParaRPr lang="en-US"/>
          </a:p>
        </p:txBody>
      </p:sp>
    </p:spTree>
    <p:extLst>
      <p:ext uri="{BB962C8B-B14F-4D97-AF65-F5344CB8AC3E}">
        <p14:creationId xmlns:p14="http://schemas.microsoft.com/office/powerpoint/2010/main" val="383086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2B58C05-38F5-46EB-BECD-5394A7777BCD}" type="slidenum">
              <a:rPr lang="en-US" smtClean="0"/>
              <a:t>3</a:t>
            </a:fld>
            <a:endParaRPr lang="en-US"/>
          </a:p>
        </p:txBody>
      </p:sp>
    </p:spTree>
    <p:extLst>
      <p:ext uri="{BB962C8B-B14F-4D97-AF65-F5344CB8AC3E}">
        <p14:creationId xmlns:p14="http://schemas.microsoft.com/office/powerpoint/2010/main" val="12553964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0467E-9207-71DE-1C88-0E283C780F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083798-665A-0999-DE34-900E816BDF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8A072E-DE1F-86F7-0786-A48D748A72A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F9C4792-E9A2-4A67-E6DD-FF4AC4F096E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58C05-38F5-46EB-BECD-5394A7777B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18056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D5D4F-9143-DCD8-845E-7F09F0D93C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CE9FAB-8C06-9C28-9102-6F5EB05598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B2ECE2-E640-A659-3BE4-BE6288E32F2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4AEECD3-955D-670C-4B87-727755F5235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58C05-38F5-46EB-BECD-5394A7777B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01178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1DC1E-D6C9-231C-08F0-7EA5E1D7A4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858CAD-ED21-C3A2-D7B1-4A1E76B34F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868EA0-FC08-C033-8775-B135C77A6F54}"/>
              </a:ext>
            </a:extLst>
          </p:cNvPr>
          <p:cNvSpPr>
            <a:spLocks noGrp="1"/>
          </p:cNvSpPr>
          <p:nvPr>
            <p:ph type="body" idx="1"/>
          </p:nvPr>
        </p:nvSpPr>
        <p:spPr/>
        <p:txBody>
          <a:bodyPr/>
          <a:lstStyle/>
          <a:p>
            <a:pPr>
              <a:lnSpc>
                <a:spcPct val="150000"/>
              </a:lnSpc>
              <a:spcBef>
                <a:spcPts val="1000"/>
              </a:spcBef>
              <a:spcAft>
                <a:spcPts val="500"/>
              </a:spcAft>
            </a:pPr>
            <a:endParaRPr lang="en-US"/>
          </a:p>
        </p:txBody>
      </p:sp>
      <p:sp>
        <p:nvSpPr>
          <p:cNvPr id="4" name="Slide Number Placeholder 3">
            <a:extLst>
              <a:ext uri="{FF2B5EF4-FFF2-40B4-BE49-F238E27FC236}">
                <a16:creationId xmlns:a16="http://schemas.microsoft.com/office/drawing/2014/main" id="{1CD928F0-14EC-B500-4FB8-14C4BAD8682F}"/>
              </a:ext>
            </a:extLst>
          </p:cNvPr>
          <p:cNvSpPr>
            <a:spLocks noGrp="1"/>
          </p:cNvSpPr>
          <p:nvPr>
            <p:ph type="sldNum" sz="quarter" idx="5"/>
          </p:nvPr>
        </p:nvSpPr>
        <p:spPr/>
        <p:txBody>
          <a:bodyPr/>
          <a:lstStyle/>
          <a:p>
            <a:fld id="{22B58C05-38F5-46EB-BECD-5394A7777BCD}" type="slidenum">
              <a:rPr lang="en-US" smtClean="0"/>
              <a:t>18</a:t>
            </a:fld>
            <a:endParaRPr lang="en-US"/>
          </a:p>
        </p:txBody>
      </p:sp>
    </p:spTree>
    <p:extLst>
      <p:ext uri="{BB962C8B-B14F-4D97-AF65-F5344CB8AC3E}">
        <p14:creationId xmlns:p14="http://schemas.microsoft.com/office/powerpoint/2010/main" val="26912541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DD921-11E9-6713-7C69-076212D256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0F4819-6F69-F746-E1A0-3C6989D6DC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E31548-289A-B4DC-075D-EAF0E59D2AD2}"/>
              </a:ext>
            </a:extLst>
          </p:cNvPr>
          <p:cNvSpPr>
            <a:spLocks noGrp="1"/>
          </p:cNvSpPr>
          <p:nvPr>
            <p:ph type="body" idx="1"/>
          </p:nvPr>
        </p:nvSpPr>
        <p:spPr/>
        <p:txBody>
          <a:bodyPr/>
          <a:lstStyle/>
          <a:p>
            <a:pPr>
              <a:lnSpc>
                <a:spcPct val="150000"/>
              </a:lnSpc>
              <a:spcBef>
                <a:spcPts val="1000"/>
              </a:spcBef>
              <a:spcAft>
                <a:spcPts val="500"/>
              </a:spcAft>
            </a:pPr>
            <a:endParaRPr lang="en-US"/>
          </a:p>
        </p:txBody>
      </p:sp>
      <p:sp>
        <p:nvSpPr>
          <p:cNvPr id="4" name="Slide Number Placeholder 3">
            <a:extLst>
              <a:ext uri="{FF2B5EF4-FFF2-40B4-BE49-F238E27FC236}">
                <a16:creationId xmlns:a16="http://schemas.microsoft.com/office/drawing/2014/main" id="{98EA6280-7803-CA6C-0972-3B267FCC2562}"/>
              </a:ext>
            </a:extLst>
          </p:cNvPr>
          <p:cNvSpPr>
            <a:spLocks noGrp="1"/>
          </p:cNvSpPr>
          <p:nvPr>
            <p:ph type="sldNum" sz="quarter" idx="5"/>
          </p:nvPr>
        </p:nvSpPr>
        <p:spPr/>
        <p:txBody>
          <a:bodyPr/>
          <a:lstStyle/>
          <a:p>
            <a:fld id="{22B58C05-38F5-46EB-BECD-5394A7777BCD}" type="slidenum">
              <a:rPr lang="en-US" smtClean="0"/>
              <a:t>19</a:t>
            </a:fld>
            <a:endParaRPr lang="en-US"/>
          </a:p>
        </p:txBody>
      </p:sp>
    </p:spTree>
    <p:extLst>
      <p:ext uri="{BB962C8B-B14F-4D97-AF65-F5344CB8AC3E}">
        <p14:creationId xmlns:p14="http://schemas.microsoft.com/office/powerpoint/2010/main" val="38243201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43BCC-1CE6-8A0F-3593-290CC27201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9A37B0-2101-170A-FE62-88621703C4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20048E-96F3-7D30-F8FE-00EE7AFEBA2E}"/>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1860456C-0A5F-9A63-91A1-B0B6C5A25F25}"/>
              </a:ext>
            </a:extLst>
          </p:cNvPr>
          <p:cNvSpPr>
            <a:spLocks noGrp="1"/>
          </p:cNvSpPr>
          <p:nvPr>
            <p:ph type="sldNum" sz="quarter" idx="5"/>
          </p:nvPr>
        </p:nvSpPr>
        <p:spPr/>
        <p:txBody>
          <a:bodyPr/>
          <a:lstStyle/>
          <a:p>
            <a:fld id="{22B58C05-38F5-46EB-BECD-5394A7777BCD}" type="slidenum">
              <a:rPr lang="en-US" smtClean="0"/>
              <a:t>21</a:t>
            </a:fld>
            <a:endParaRPr lang="en-US"/>
          </a:p>
        </p:txBody>
      </p:sp>
    </p:spTree>
    <p:extLst>
      <p:ext uri="{BB962C8B-B14F-4D97-AF65-F5344CB8AC3E}">
        <p14:creationId xmlns:p14="http://schemas.microsoft.com/office/powerpoint/2010/main" val="31268751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B4E38-0915-9F28-10FD-C9F2FE0183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7C787F-7DB3-6409-EF8E-FB16612090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695BC0-0A03-074A-85E7-DA106B5BC34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DCECA6A-8B05-C72A-645D-9FE0FFAC864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58C05-38F5-46EB-BECD-5394A7777B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35026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59B31-FFDC-00A9-17BB-25FD8A7B61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AE6822-30BE-6B9A-A2E6-074324A26C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E2AC8E-E698-2BF4-2EFE-5CF5372261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5B681FA-0318-0EAE-7FA2-54F7B404F35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58C05-38F5-46EB-BECD-5394A7777B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37207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4ED12-0D46-701C-4615-A843C8299B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D44671-F018-52BD-4802-E6818C30F1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4F1325-A6E3-98DA-D3A8-AB84DD3BD14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D855E30-4B65-B9CE-FAC0-8D459B1F1A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58C05-38F5-46EB-BECD-5394A7777B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75273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CE979-F542-84E0-15F8-AC850FC3BE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BEEB5A-D859-51D3-286B-CEDDD3468A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6FA85C-A37C-5FEE-0A28-47FC32D8FFE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BD7E3C-01B5-B348-CC46-61167466920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58C05-38F5-46EB-BECD-5394A7777B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45555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A8DDF-940E-058E-3F8E-BC35984DC0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B9B4F5-CA06-0F39-D360-7208C443BF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A7C94F-00A4-7FB8-4054-53CD6B191080}"/>
              </a:ext>
            </a:extLst>
          </p:cNvPr>
          <p:cNvSpPr>
            <a:spLocks noGrp="1"/>
          </p:cNvSpPr>
          <p:nvPr>
            <p:ph type="body" idx="1"/>
          </p:nvPr>
        </p:nvSpPr>
        <p:spPr/>
        <p:txBody>
          <a:bodyPr/>
          <a:lstStyle/>
          <a:p>
            <a:r>
              <a:rPr lang="en-US"/>
              <a:t>Note that this is sample text</a:t>
            </a:r>
          </a:p>
        </p:txBody>
      </p:sp>
      <p:sp>
        <p:nvSpPr>
          <p:cNvPr id="4" name="Slide Number Placeholder 3">
            <a:extLst>
              <a:ext uri="{FF2B5EF4-FFF2-40B4-BE49-F238E27FC236}">
                <a16:creationId xmlns:a16="http://schemas.microsoft.com/office/drawing/2014/main" id="{7A4BAB79-5929-5620-D485-3E8A51CBAF0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58C05-38F5-46EB-BECD-5394A7777B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2433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F7207-7D97-3EBD-F366-131BF47B74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8F5B47-B8A4-8126-F545-C7CF32ACBE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13AEC5-56B3-17FA-89F1-67637C0C105C}"/>
              </a:ext>
            </a:extLst>
          </p:cNvPr>
          <p:cNvSpPr>
            <a:spLocks noGrp="1"/>
          </p:cNvSpPr>
          <p:nvPr>
            <p:ph type="body" idx="1"/>
          </p:nvPr>
        </p:nvSpPr>
        <p:spPr/>
        <p:txBody>
          <a:bodyPr/>
          <a:lstStyle/>
          <a:p>
            <a:r>
              <a:rPr lang="en-US" dirty="0"/>
              <a:t>CHAIR Pro Tem: If the chair is an Associate Professor, they are not eligible to chair a review for promotion to full.  The dean will assign a full professor from another unit to serve in the TIU head role in these cases. They are rare. Note CEF is all TT faculty for Assts, all FULL TT profs for Associates. Includes regional faculty of appropriate rank. Not administrators, research, or clinical/teaching/practice faculty. TIU head attends but does not vote.</a:t>
            </a:r>
          </a:p>
          <a:p>
            <a:r>
              <a:rPr lang="en-US" dirty="0"/>
              <a:t>Note that P&amp;T Chair is the chair of the CEF; Some units have a P&amp;T committee – in this discussion, P&amp;T Chair does NOT refer to that person. </a:t>
            </a:r>
          </a:p>
          <a:p>
            <a:r>
              <a:rPr lang="en-US" dirty="0"/>
              <a:t>APT and POA – the unit governance documents are primary in the P&amp;T process; There are College and University governance documents as well. Unit documents have been approved to fall within the constraints of college and university documents. Aug 15, 2022 is the deadline for any approved changes to be used during the 22-23 academic year.</a:t>
            </a:r>
          </a:p>
          <a:p>
            <a:r>
              <a:rPr lang="en-US" dirty="0"/>
              <a:t>TONI WILL CONVERT to TABLE</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BA657F87-8586-8912-5BA4-B49333F6270D}"/>
              </a:ext>
            </a:extLst>
          </p:cNvPr>
          <p:cNvSpPr>
            <a:spLocks noGrp="1"/>
          </p:cNvSpPr>
          <p:nvPr>
            <p:ph type="sldNum" sz="quarter" idx="5"/>
          </p:nvPr>
        </p:nvSpPr>
        <p:spPr/>
        <p:txBody>
          <a:bodyPr/>
          <a:lstStyle/>
          <a:p>
            <a:fld id="{22B58C05-38F5-46EB-BECD-5394A7777BCD}" type="slidenum">
              <a:rPr lang="en-US" smtClean="0"/>
              <a:t>4</a:t>
            </a:fld>
            <a:endParaRPr lang="en-US"/>
          </a:p>
        </p:txBody>
      </p:sp>
    </p:spTree>
    <p:extLst>
      <p:ext uri="{BB962C8B-B14F-4D97-AF65-F5344CB8AC3E}">
        <p14:creationId xmlns:p14="http://schemas.microsoft.com/office/powerpoint/2010/main" val="21013017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24E2E-BEE9-7E59-F2A2-D28C1FFC83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F3E1F9-7D1A-D0B0-AB86-C5F97A0DDA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AF6CAE-1BBA-6511-C874-C8A6FC80610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1E34454-2301-6975-4F48-EE68B1D1633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58C05-38F5-46EB-BECD-5394A7777B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56943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F6E9C-F965-DBD4-E18A-569C1C850D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886C1F-16CC-8C5F-ECA1-F0BAC7D562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CE79DA-6908-BB78-E804-9790EE6BCA7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E707FB0-2225-83AC-E232-EEF1AA06889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58C05-38F5-46EB-BECD-5394A7777B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62740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65AED-390D-FA55-CA9B-659857D853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71C99B-797B-2C55-EB1F-472C377ED0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AA1A43-6C45-8F7C-0017-CC6EE9EAFE4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A02A006-2651-38D4-6B16-743C1FD1B98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58C05-38F5-46EB-BECD-5394A7777B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86032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06F0D-58AF-1FC3-6536-08C3F8B622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9672CD-540A-E401-F2AF-A03608D377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1A3415-6AC5-E53D-5CE3-26D635E5F4D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EAB6565-B56C-1C8E-6E6A-E4D6DF5B51D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58C05-38F5-46EB-BECD-5394A7777B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21887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F4599A-4AF4-514E-195A-D9AC76348A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D95FFC-1040-F693-F0DD-47CD6FDD90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FB7352-093B-560C-6ADF-1E4719FF377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5A114FA-B85F-1F35-593D-93478A17490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58C05-38F5-46EB-BECD-5394A7777B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18292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BC95C-2836-40DE-FD18-A36B600C88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9A3A34-F8CE-E09D-71A4-61090307B8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BB522F-4D8B-BAC4-60AB-52E3FDB0E66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7D71B2B-14DD-2FAB-9256-8193C5164B0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58C05-38F5-46EB-BECD-5394A7777B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17666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16B13-4D37-088C-B671-569DE4F893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EC95FF-C523-F36F-958F-480A52856C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2581BA-3F7C-71B6-6677-66F1328B196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A5F6352-67CC-6892-4E40-315A2A8F02C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58C05-38F5-46EB-BECD-5394A7777B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91085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A5B0D-FDED-B568-0361-4701C4BE58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7E000A-A61E-DDBC-22B6-85ED4B6392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88F67C-D1B0-A517-10CA-9C2190FBE9E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88F6BBB-2AB8-236C-6384-23ADF245A69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58C05-38F5-46EB-BECD-5394A7777B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99644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2E110-4530-77AF-11E0-141B87ED0D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0D7F5C-D6AF-1925-A57F-AADEB90EFA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D94E0B-5188-10CE-1406-6D51C7047F6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681CF5D-5F62-B95E-70E1-A808DE1FF15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58C05-38F5-46EB-BECD-5394A7777B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85685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3427B-04A4-3130-CD4E-2014C092A0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E537DB-7566-98D6-D8B9-8A37356210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54CBF9-0E77-F634-6A42-9E11CF8E30A1}"/>
              </a:ext>
            </a:extLst>
          </p:cNvPr>
          <p:cNvSpPr>
            <a:spLocks noGrp="1"/>
          </p:cNvSpPr>
          <p:nvPr>
            <p:ph type="body" idx="1"/>
          </p:nvPr>
        </p:nvSpPr>
        <p:spPr/>
        <p:txBody>
          <a:bodyPr/>
          <a:lstStyle/>
          <a:p>
            <a:r>
              <a:rPr lang="en-US"/>
              <a:t>Note that, in general, we recommend consultation with the ASC Office of Faculty Affairs in all instances of new information. We are happy to walk you through these procedures.</a:t>
            </a:r>
          </a:p>
        </p:txBody>
      </p:sp>
      <p:sp>
        <p:nvSpPr>
          <p:cNvPr id="4" name="Slide Number Placeholder 3">
            <a:extLst>
              <a:ext uri="{FF2B5EF4-FFF2-40B4-BE49-F238E27FC236}">
                <a16:creationId xmlns:a16="http://schemas.microsoft.com/office/drawing/2014/main" id="{C5AF5E5C-95ED-BF27-1ABE-372B2A8B72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58C05-38F5-46EB-BECD-5394A7777B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85507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58C05-38F5-46EB-BECD-5394A7777B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94823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7DFD0C-4B8A-3F88-898C-4AD0366441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DDBD66-CB61-5E96-6451-7690F2696A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5B4AC7-7B74-B567-D207-2380A12EECB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5790BAC-5672-7A3B-8498-3DFA1199E85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58C05-38F5-46EB-BECD-5394A7777B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05112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00D44-770C-CD38-2AA7-39486AC739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3BE374-1C1E-8FB2-3F0F-1AB0FD9ADF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9434AF-7F94-B158-9405-3D2A86982D4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721180A-1AD1-CA29-4F6E-E50D3C7F121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58C05-38F5-46EB-BECD-5394A7777B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35346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9377-B45B-D592-DE20-DB4344F5D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C72289-2798-142C-1E0E-E1A533DEC4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83041F-CA99-D487-DF9E-9E5F1BD0561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E86A856-64AD-0C9D-F3B2-C2D2DFBA834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58C05-38F5-46EB-BECD-5394A7777B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5861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73502-629F-6209-1FDA-5F7FB4F08B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AC7C29-269B-7980-459F-EC0C944E7B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1C5C13-1164-DD88-A0D9-9B7CE85EB96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97E0B13-C618-5977-5241-B1371F6A902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58C05-38F5-46EB-BECD-5394A7777B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96362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2B58C05-38F5-46EB-BECD-5394A7777BCD}" type="slidenum">
              <a:rPr lang="en-US" smtClean="0"/>
              <a:t>46</a:t>
            </a:fld>
            <a:endParaRPr lang="en-US"/>
          </a:p>
        </p:txBody>
      </p:sp>
    </p:spTree>
    <p:extLst>
      <p:ext uri="{BB962C8B-B14F-4D97-AF65-F5344CB8AC3E}">
        <p14:creationId xmlns:p14="http://schemas.microsoft.com/office/powerpoint/2010/main" val="18136745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8A95A-7658-BAD7-D122-5DAB256553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ED3BE1-5858-3755-E761-438A00A3AC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8A6897-CEBE-D398-C6DA-C175AD7860E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1EEAC00-E8B8-93DB-22B7-8F056D52EE1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58C05-38F5-46EB-BECD-5394A7777B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20629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D42C6-5C15-EE10-F1C2-C00A82B8C6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D1D954-4DAC-E28C-D5BD-3FF6ACC7F7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401BF8-32BD-41A8-615B-6271D4E1932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63E21B8-A597-9E5D-B154-0D662F4ECC5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58C05-38F5-46EB-BECD-5394A7777B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0536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A5430-F9E6-EB89-E33D-FB0AC753A0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3CF2E1-9E48-1FD9-ADE2-7B3C116947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FEE142-FC98-6D28-C4FC-16E6170536B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C598AD-D233-14A0-92DC-9A9DCAE1CF7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58C05-38F5-46EB-BECD-5394A7777B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9244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768FE-B3C7-8D01-005D-BF64DA1C53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B38840-D9A5-E53C-0B9B-5820994478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4D3E31-FABE-649A-2FBD-ECD61E1DEEA4}"/>
              </a:ext>
            </a:extLst>
          </p:cNvPr>
          <p:cNvSpPr>
            <a:spLocks noGrp="1"/>
          </p:cNvSpPr>
          <p:nvPr>
            <p:ph type="body" idx="1"/>
          </p:nvPr>
        </p:nvSpPr>
        <p:spPr/>
        <p:txBody>
          <a:bodyPr/>
          <a:lstStyle/>
          <a:p>
            <a:r>
              <a:rPr lang="en-US"/>
              <a:t> </a:t>
            </a:r>
          </a:p>
        </p:txBody>
      </p:sp>
      <p:sp>
        <p:nvSpPr>
          <p:cNvPr id="4" name="Slide Number Placeholder 3">
            <a:extLst>
              <a:ext uri="{FF2B5EF4-FFF2-40B4-BE49-F238E27FC236}">
                <a16:creationId xmlns:a16="http://schemas.microsoft.com/office/drawing/2014/main" id="{47C8DBE1-B02C-C757-E9C6-24E197EB875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58C05-38F5-46EB-BECD-5394A7777B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73081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8BA08B-6C0B-BA4C-1197-1940D37B6A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4117B9-52DE-21BE-9255-8D7C2C16C9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4AF70C-F7F7-95FD-50E0-78DAE9D9ED5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46D81BC-2A00-348A-A5D2-B1C481F2C7A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58C05-38F5-46EB-BECD-5394A7777B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00520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CF861-1DCE-B1CF-0E08-7A0FD32C92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183362-89CF-8CE6-01B4-0F206114C5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3C66A1-6091-FF0D-C92A-CC52C36347F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68BA008-E678-FA10-6F65-59413349EB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B58C05-38F5-46EB-BECD-5394A7777BC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27247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Background Picture">
    <p:spTree>
      <p:nvGrpSpPr>
        <p:cNvPr id="1" name=""/>
        <p:cNvGrpSpPr/>
        <p:nvPr/>
      </p:nvGrpSpPr>
      <p:grpSpPr>
        <a:xfrm>
          <a:off x="0" y="0"/>
          <a:ext cx="0" cy="0"/>
          <a:chOff x="0" y="0"/>
          <a:chExt cx="0" cy="0"/>
        </a:xfrm>
      </p:grpSpPr>
      <p:pic>
        <p:nvPicPr>
          <p:cNvPr id="7" name="Picture Placeholder 5" descr="Seal on the Oval. Used as a background picture.">
            <a:extLst>
              <a:ext uri="{FF2B5EF4-FFF2-40B4-BE49-F238E27FC236}">
                <a16:creationId xmlns:a16="http://schemas.microsoft.com/office/drawing/2014/main" id="{C4E00CA3-028B-4946-BBB4-5C31154E32A4}"/>
              </a:ext>
            </a:extLst>
          </p:cNvPr>
          <p:cNvPicPr>
            <a:picLocks noChangeAspect="1"/>
          </p:cNvPicPr>
          <p:nvPr userDrawn="1"/>
        </p:nvPicPr>
        <p:blipFill rotWithShape="1">
          <a:blip r:embed="rId2"/>
          <a:srcRect t="11942" b="11942"/>
          <a:stretch/>
        </p:blipFill>
        <p:spPr>
          <a:xfrm>
            <a:off x="400279" y="374573"/>
            <a:ext cx="11391441" cy="5772839"/>
          </a:xfrm>
          <a:prstGeom prst="rect">
            <a:avLst/>
          </a:prstGeom>
        </p:spPr>
      </p:pic>
      <p:sp>
        <p:nvSpPr>
          <p:cNvPr id="2" name="Title 1">
            <a:extLst>
              <a:ext uri="{FF2B5EF4-FFF2-40B4-BE49-F238E27FC236}">
                <a16:creationId xmlns:a16="http://schemas.microsoft.com/office/drawing/2014/main" id="{7E9F839D-17A6-464E-BE22-E9B747DF33B1}"/>
              </a:ext>
            </a:extLst>
          </p:cNvPr>
          <p:cNvSpPr>
            <a:spLocks noGrp="1"/>
          </p:cNvSpPr>
          <p:nvPr>
            <p:ph type="ctrTitle" hasCustomPrompt="1"/>
          </p:nvPr>
        </p:nvSpPr>
        <p:spPr>
          <a:xfrm>
            <a:off x="400279" y="1912072"/>
            <a:ext cx="11390045" cy="2387600"/>
          </a:xfrm>
          <a:solidFill>
            <a:srgbClr val="FFFFFF">
              <a:alpha val="69804"/>
            </a:srgbClr>
          </a:solidFill>
        </p:spPr>
        <p:txBody>
          <a:bodyPr lIns="365760" anchor="ctr">
            <a:normAutofit/>
          </a:bodyPr>
          <a:lstStyle>
            <a:lvl1pPr algn="l">
              <a:defRPr sz="5500"/>
            </a:lvl1pPr>
          </a:lstStyle>
          <a:p>
            <a:r>
              <a:rPr lang="en-US"/>
              <a:t>Click to edit master page title</a:t>
            </a:r>
          </a:p>
        </p:txBody>
      </p:sp>
      <p:sp>
        <p:nvSpPr>
          <p:cNvPr id="5" name="Footer Placeholder 4">
            <a:extLst>
              <a:ext uri="{FF2B5EF4-FFF2-40B4-BE49-F238E27FC236}">
                <a16:creationId xmlns:a16="http://schemas.microsoft.com/office/drawing/2014/main" id="{7D148FA3-A642-4E78-8E7B-809942D8C7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D71CDF-2BA0-4B12-BAB3-F078D4D10D74}"/>
              </a:ext>
            </a:extLst>
          </p:cNvPr>
          <p:cNvSpPr>
            <a:spLocks noGrp="1"/>
          </p:cNvSpPr>
          <p:nvPr>
            <p:ph type="sldNum" sz="quarter" idx="12"/>
          </p:nvPr>
        </p:nvSpPr>
        <p:spPr/>
        <p:txBody>
          <a:bodyPr/>
          <a:lstStyle>
            <a:lvl1pPr>
              <a:defRPr/>
            </a:lvl1pPr>
          </a:lstStyle>
          <a:p>
            <a:fld id="{8C702ADA-344D-4C5C-97AD-978608FF7B5A}" type="slidenum">
              <a:rPr lang="en-US" smtClean="0"/>
              <a:pPr/>
              <a:t>‹#›</a:t>
            </a:fld>
            <a:endParaRPr lang="en-US"/>
          </a:p>
        </p:txBody>
      </p:sp>
    </p:spTree>
    <p:extLst>
      <p:ext uri="{BB962C8B-B14F-4D97-AF65-F5344CB8AC3E}">
        <p14:creationId xmlns:p14="http://schemas.microsoft.com/office/powerpoint/2010/main" val="2614813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Content 7 - Picture">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p>
            <a:fld id="{DFA4CD3D-26C8-47FF-8D13-9B32BAAB4735}" type="slidenum">
              <a:rPr lang="en-US" smtClean="0"/>
              <a:t>‹#›</a:t>
            </a:fld>
            <a:endParaRPr lang="en-US"/>
          </a:p>
        </p:txBody>
      </p:sp>
      <p:sp>
        <p:nvSpPr>
          <p:cNvPr id="13" name="Content Placeholder 3">
            <a:extLst>
              <a:ext uri="{FF2B5EF4-FFF2-40B4-BE49-F238E27FC236}">
                <a16:creationId xmlns:a16="http://schemas.microsoft.com/office/drawing/2014/main" id="{F8BB7286-594A-4C7F-91C3-90AF74F810BF}"/>
              </a:ext>
            </a:extLst>
          </p:cNvPr>
          <p:cNvSpPr>
            <a:spLocks noGrp="1"/>
          </p:cNvSpPr>
          <p:nvPr>
            <p:ph sz="half" idx="13" hasCustomPrompt="1"/>
          </p:nvPr>
        </p:nvSpPr>
        <p:spPr>
          <a:xfrm>
            <a:off x="5344922" y="3003336"/>
            <a:ext cx="5441197" cy="2428368"/>
          </a:xfrm>
        </p:spPr>
        <p:txBody>
          <a:bodyPr>
            <a:normAutofit/>
          </a:bodyPr>
          <a:lstStyle>
            <a:lvl1pPr marL="0" indent="0">
              <a:buNone/>
              <a:defRPr sz="2400"/>
            </a:lvl1pPr>
            <a:lvl2pPr marL="466725" indent="-228600">
              <a:buClr>
                <a:srgbClr val="C00000"/>
              </a:buClr>
              <a:buSzPct val="110000"/>
              <a:buFont typeface="Arial" panose="020B0604020202020204" pitchFamily="34" charset="0"/>
              <a:buChar char="•"/>
              <a:tabLst/>
              <a:defRPr sz="2000"/>
            </a:lvl2pPr>
            <a:lvl3pPr marL="922338" indent="-228600">
              <a:buClr>
                <a:srgbClr val="C00000"/>
              </a:buClr>
              <a:buSzPct val="90000"/>
              <a:buFont typeface="Courier New" panose="02070309020205020404" pitchFamily="49" charset="0"/>
              <a:buChar char="o"/>
              <a:tabLst/>
              <a:defRPr sz="1800"/>
            </a:lvl3pPr>
            <a:lvl4pPr marL="1485900" indent="-227013">
              <a:buFont typeface="Arial" panose="020B0604020202020204" pitchFamily="34" charset="0"/>
              <a:buChar char="•"/>
              <a:tabLst/>
              <a:defRPr sz="1600"/>
            </a:lvl4pPr>
            <a:lvl5pPr marL="1828800" indent="0">
              <a:buNone/>
              <a:defRPr sz="1600"/>
            </a:lvl5pPr>
          </a:lstStyle>
          <a:p>
            <a:pPr lvl="0"/>
            <a:r>
              <a:rPr lang="en-US"/>
              <a:t>Click to edit first level copy</a:t>
            </a:r>
          </a:p>
          <a:p>
            <a:pPr lvl="1"/>
            <a:r>
              <a:rPr lang="en-US"/>
              <a:t>Second level copy </a:t>
            </a:r>
          </a:p>
          <a:p>
            <a:pPr lvl="2"/>
            <a:r>
              <a:rPr lang="en-US"/>
              <a:t>Third level copy</a:t>
            </a:r>
          </a:p>
          <a:p>
            <a:pPr lvl="3"/>
            <a:r>
              <a:rPr lang="en-US"/>
              <a:t>Fourth </a:t>
            </a:r>
            <a:r>
              <a:rPr lang="en-US" err="1"/>
              <a:t>levelc</a:t>
            </a:r>
            <a:endParaRPr lang="en-US"/>
          </a:p>
        </p:txBody>
      </p:sp>
      <p:sp>
        <p:nvSpPr>
          <p:cNvPr id="5" name="Picture Placeholder 4">
            <a:extLst>
              <a:ext uri="{FF2B5EF4-FFF2-40B4-BE49-F238E27FC236}">
                <a16:creationId xmlns:a16="http://schemas.microsoft.com/office/drawing/2014/main" id="{D105C42B-C8C5-451C-A726-855DF2E48625}"/>
              </a:ext>
            </a:extLst>
          </p:cNvPr>
          <p:cNvSpPr>
            <a:spLocks noGrp="1"/>
          </p:cNvSpPr>
          <p:nvPr>
            <p:ph type="pic" sz="quarter" idx="14" hasCustomPrompt="1"/>
          </p:nvPr>
        </p:nvSpPr>
        <p:spPr>
          <a:xfrm>
            <a:off x="385763" y="403767"/>
            <a:ext cx="4480151" cy="5743645"/>
          </a:xfrm>
        </p:spPr>
        <p:txBody>
          <a:bodyPr anchor="ctr">
            <a:normAutofit/>
          </a:bodyPr>
          <a:lstStyle>
            <a:lvl1pPr marL="0" indent="0" algn="ctr">
              <a:buNone/>
              <a:defRPr sz="1800">
                <a:solidFill>
                  <a:schemeClr val="bg1">
                    <a:lumMod val="50000"/>
                  </a:schemeClr>
                </a:solidFill>
              </a:defRPr>
            </a:lvl1pPr>
          </a:lstStyle>
          <a:p>
            <a:r>
              <a:rPr lang="en-US"/>
              <a:t>Click to add picture;</a:t>
            </a:r>
            <a:br>
              <a:rPr lang="en-US"/>
            </a:br>
            <a:r>
              <a:rPr lang="en-US"/>
              <a:t>send to back</a:t>
            </a:r>
          </a:p>
        </p:txBody>
      </p:sp>
      <p:sp>
        <p:nvSpPr>
          <p:cNvPr id="15" name="Title 1">
            <a:extLst>
              <a:ext uri="{FF2B5EF4-FFF2-40B4-BE49-F238E27FC236}">
                <a16:creationId xmlns:a16="http://schemas.microsoft.com/office/drawing/2014/main" id="{778E9976-AB2A-4D33-BDD3-3DD81964854A}"/>
              </a:ext>
            </a:extLst>
          </p:cNvPr>
          <p:cNvSpPr>
            <a:spLocks noGrp="1"/>
          </p:cNvSpPr>
          <p:nvPr>
            <p:ph type="title" hasCustomPrompt="1"/>
          </p:nvPr>
        </p:nvSpPr>
        <p:spPr>
          <a:xfrm>
            <a:off x="5344922" y="1653762"/>
            <a:ext cx="5441196" cy="1325563"/>
          </a:xfrm>
        </p:spPr>
        <p:txBody>
          <a:bodyPr anchor="t"/>
          <a:lstStyle/>
          <a:p>
            <a:r>
              <a:rPr lang="en-US"/>
              <a:t>Click to edit </a:t>
            </a:r>
            <a:br>
              <a:rPr lang="en-US"/>
            </a:br>
            <a:r>
              <a:rPr lang="en-US"/>
              <a:t>master page title</a:t>
            </a:r>
          </a:p>
        </p:txBody>
      </p:sp>
      <p:sp>
        <p:nvSpPr>
          <p:cNvPr id="2" name="Right Triangle 1">
            <a:extLst>
              <a:ext uri="{FF2B5EF4-FFF2-40B4-BE49-F238E27FC236}">
                <a16:creationId xmlns:a16="http://schemas.microsoft.com/office/drawing/2014/main" id="{7CD4C7FA-8777-C983-DA6D-D554C333D41F}"/>
              </a:ext>
            </a:extLst>
          </p:cNvPr>
          <p:cNvSpPr/>
          <p:nvPr userDrawn="1"/>
        </p:nvSpPr>
        <p:spPr>
          <a:xfrm rot="16200000">
            <a:off x="4054929" y="5197926"/>
            <a:ext cx="1023257" cy="1055917"/>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Buckeye Sans 2" pitchFamily="2" charset="77"/>
            </a:endParaRPr>
          </a:p>
        </p:txBody>
      </p:sp>
    </p:spTree>
    <p:extLst>
      <p:ext uri="{BB962C8B-B14F-4D97-AF65-F5344CB8AC3E}">
        <p14:creationId xmlns:p14="http://schemas.microsoft.com/office/powerpoint/2010/main" val="3636749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Content 8 - Multiple Pictures">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p>
            <a:fld id="{DFA4CD3D-26C8-47FF-8D13-9B32BAAB4735}" type="slidenum">
              <a:rPr lang="en-US" smtClean="0"/>
              <a:t>‹#›</a:t>
            </a:fld>
            <a:endParaRPr lang="en-US"/>
          </a:p>
        </p:txBody>
      </p:sp>
      <p:sp>
        <p:nvSpPr>
          <p:cNvPr id="5" name="Picture Placeholder 4">
            <a:extLst>
              <a:ext uri="{FF2B5EF4-FFF2-40B4-BE49-F238E27FC236}">
                <a16:creationId xmlns:a16="http://schemas.microsoft.com/office/drawing/2014/main" id="{D105C42B-C8C5-451C-A726-855DF2E48625}"/>
              </a:ext>
            </a:extLst>
          </p:cNvPr>
          <p:cNvSpPr>
            <a:spLocks noGrp="1"/>
          </p:cNvSpPr>
          <p:nvPr>
            <p:ph type="pic" sz="quarter" idx="14"/>
          </p:nvPr>
        </p:nvSpPr>
        <p:spPr>
          <a:xfrm>
            <a:off x="396873" y="427519"/>
            <a:ext cx="4469041" cy="2961495"/>
          </a:xfrm>
        </p:spPr>
        <p:txBody>
          <a:bodyPr/>
          <a:lstStyle/>
          <a:p>
            <a:endParaRPr lang="en-US"/>
          </a:p>
        </p:txBody>
      </p:sp>
      <p:sp>
        <p:nvSpPr>
          <p:cNvPr id="10" name="Picture Placeholder 4">
            <a:extLst>
              <a:ext uri="{FF2B5EF4-FFF2-40B4-BE49-F238E27FC236}">
                <a16:creationId xmlns:a16="http://schemas.microsoft.com/office/drawing/2014/main" id="{6F2A46D0-0103-4ABC-91D6-429E06561590}"/>
              </a:ext>
            </a:extLst>
          </p:cNvPr>
          <p:cNvSpPr>
            <a:spLocks noGrp="1"/>
          </p:cNvSpPr>
          <p:nvPr>
            <p:ph type="pic" sz="quarter" idx="15"/>
          </p:nvPr>
        </p:nvSpPr>
        <p:spPr>
          <a:xfrm>
            <a:off x="396873" y="3483429"/>
            <a:ext cx="2150384" cy="2648784"/>
          </a:xfrm>
        </p:spPr>
        <p:txBody>
          <a:bodyPr/>
          <a:lstStyle/>
          <a:p>
            <a:endParaRPr lang="en-US"/>
          </a:p>
        </p:txBody>
      </p:sp>
      <p:sp>
        <p:nvSpPr>
          <p:cNvPr id="11" name="Picture Placeholder 4">
            <a:extLst>
              <a:ext uri="{FF2B5EF4-FFF2-40B4-BE49-F238E27FC236}">
                <a16:creationId xmlns:a16="http://schemas.microsoft.com/office/drawing/2014/main" id="{BFAFE350-DAC2-4FA1-8058-2BB689DE6DEA}"/>
              </a:ext>
            </a:extLst>
          </p:cNvPr>
          <p:cNvSpPr>
            <a:spLocks noGrp="1"/>
          </p:cNvSpPr>
          <p:nvPr>
            <p:ph type="pic" sz="quarter" idx="16"/>
          </p:nvPr>
        </p:nvSpPr>
        <p:spPr>
          <a:xfrm>
            <a:off x="2645229" y="3494314"/>
            <a:ext cx="2220685" cy="2637900"/>
          </a:xfrm>
        </p:spPr>
        <p:txBody>
          <a:bodyPr/>
          <a:lstStyle/>
          <a:p>
            <a:endParaRPr lang="en-US"/>
          </a:p>
        </p:txBody>
      </p:sp>
      <p:sp>
        <p:nvSpPr>
          <p:cNvPr id="15" name="Title 1">
            <a:extLst>
              <a:ext uri="{FF2B5EF4-FFF2-40B4-BE49-F238E27FC236}">
                <a16:creationId xmlns:a16="http://schemas.microsoft.com/office/drawing/2014/main" id="{E79F3245-5C19-491B-A3C7-0953BE94EC53}"/>
              </a:ext>
            </a:extLst>
          </p:cNvPr>
          <p:cNvSpPr>
            <a:spLocks noGrp="1"/>
          </p:cNvSpPr>
          <p:nvPr>
            <p:ph type="title" hasCustomPrompt="1"/>
          </p:nvPr>
        </p:nvSpPr>
        <p:spPr>
          <a:xfrm>
            <a:off x="5334037" y="1653756"/>
            <a:ext cx="5441196" cy="1325563"/>
          </a:xfrm>
        </p:spPr>
        <p:txBody>
          <a:bodyPr anchor="t"/>
          <a:lstStyle/>
          <a:p>
            <a:r>
              <a:rPr lang="en-US"/>
              <a:t>Click to edit</a:t>
            </a:r>
            <a:br>
              <a:rPr lang="en-US"/>
            </a:br>
            <a:r>
              <a:rPr lang="en-US"/>
              <a:t>master page title</a:t>
            </a:r>
          </a:p>
        </p:txBody>
      </p:sp>
      <p:sp>
        <p:nvSpPr>
          <p:cNvPr id="25" name="Right Triangle 24">
            <a:extLst>
              <a:ext uri="{FF2B5EF4-FFF2-40B4-BE49-F238E27FC236}">
                <a16:creationId xmlns:a16="http://schemas.microsoft.com/office/drawing/2014/main" id="{C77F81DC-F781-47C2-4D3B-27EEE878F8AC}"/>
              </a:ext>
            </a:extLst>
          </p:cNvPr>
          <p:cNvSpPr/>
          <p:nvPr userDrawn="1"/>
        </p:nvSpPr>
        <p:spPr>
          <a:xfrm rot="16200000">
            <a:off x="4054929" y="5197926"/>
            <a:ext cx="1023257" cy="1055917"/>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Buckeye Sans 2" pitchFamily="2" charset="77"/>
            </a:endParaRPr>
          </a:p>
        </p:txBody>
      </p:sp>
      <p:sp>
        <p:nvSpPr>
          <p:cNvPr id="29" name="Content Placeholder 3">
            <a:extLst>
              <a:ext uri="{FF2B5EF4-FFF2-40B4-BE49-F238E27FC236}">
                <a16:creationId xmlns:a16="http://schemas.microsoft.com/office/drawing/2014/main" id="{E1ED6957-2F68-AC1E-7E2F-65AD6BFD944E}"/>
              </a:ext>
            </a:extLst>
          </p:cNvPr>
          <p:cNvSpPr>
            <a:spLocks noGrp="1"/>
          </p:cNvSpPr>
          <p:nvPr>
            <p:ph sz="half" idx="13" hasCustomPrompt="1"/>
          </p:nvPr>
        </p:nvSpPr>
        <p:spPr>
          <a:xfrm>
            <a:off x="5344922" y="3003336"/>
            <a:ext cx="5441197" cy="2428368"/>
          </a:xfrm>
        </p:spPr>
        <p:txBody>
          <a:bodyPr>
            <a:normAutofit/>
          </a:bodyPr>
          <a:lstStyle>
            <a:lvl1pPr marL="0" indent="0">
              <a:buNone/>
              <a:defRPr sz="2400"/>
            </a:lvl1pPr>
            <a:lvl2pPr marL="466725" indent="-228600">
              <a:buClr>
                <a:srgbClr val="C00000"/>
              </a:buClr>
              <a:buSzPct val="110000"/>
              <a:buFont typeface="Arial" panose="020B0604020202020204" pitchFamily="34" charset="0"/>
              <a:buChar char="•"/>
              <a:tabLst/>
              <a:defRPr sz="2000"/>
            </a:lvl2pPr>
            <a:lvl3pPr marL="922338" indent="-228600">
              <a:buClr>
                <a:srgbClr val="C00000"/>
              </a:buClr>
              <a:buSzPct val="90000"/>
              <a:buFont typeface="Courier New" panose="02070309020205020404" pitchFamily="49" charset="0"/>
              <a:buChar char="o"/>
              <a:tabLst/>
              <a:defRPr sz="1800"/>
            </a:lvl3pPr>
            <a:lvl4pPr marL="1485900" indent="-227013">
              <a:buFont typeface="Arial" panose="020B0604020202020204" pitchFamily="34" charset="0"/>
              <a:buChar char="•"/>
              <a:tabLst/>
              <a:defRPr sz="1600"/>
            </a:lvl4pPr>
            <a:lvl5pPr marL="1828800" indent="0">
              <a:buNone/>
              <a:defRPr sz="1600"/>
            </a:lvl5pPr>
          </a:lstStyle>
          <a:p>
            <a:pPr lvl="0"/>
            <a:r>
              <a:rPr lang="en-US"/>
              <a:t>Click to edit first level copy</a:t>
            </a:r>
          </a:p>
          <a:p>
            <a:pPr lvl="1"/>
            <a:r>
              <a:rPr lang="en-US"/>
              <a:t>Second level copy </a:t>
            </a:r>
          </a:p>
          <a:p>
            <a:pPr lvl="2"/>
            <a:r>
              <a:rPr lang="en-US"/>
              <a:t>Third level copy</a:t>
            </a:r>
          </a:p>
          <a:p>
            <a:pPr lvl="3"/>
            <a:r>
              <a:rPr lang="en-US"/>
              <a:t>Fourth level</a:t>
            </a:r>
          </a:p>
        </p:txBody>
      </p:sp>
    </p:spTree>
    <p:extLst>
      <p:ext uri="{BB962C8B-B14F-4D97-AF65-F5344CB8AC3E}">
        <p14:creationId xmlns:p14="http://schemas.microsoft.com/office/powerpoint/2010/main" val="16589743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Section slide - dash">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7A517FDA-A121-4B28-8DDF-D450DD4715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499B5A-7DCC-4693-81DE-0BE66B97B47C}"/>
              </a:ext>
            </a:extLst>
          </p:cNvPr>
          <p:cNvSpPr>
            <a:spLocks noGrp="1"/>
          </p:cNvSpPr>
          <p:nvPr>
            <p:ph type="sldNum" sz="quarter" idx="12"/>
          </p:nvPr>
        </p:nvSpPr>
        <p:spPr/>
        <p:txBody>
          <a:bodyPr/>
          <a:lstStyle/>
          <a:p>
            <a:fld id="{DFA4CD3D-26C8-47FF-8D13-9B32BAAB4735}" type="slidenum">
              <a:rPr lang="en-US" smtClean="0"/>
              <a:t>‹#›</a:t>
            </a:fld>
            <a:endParaRPr lang="en-US"/>
          </a:p>
        </p:txBody>
      </p:sp>
      <p:sp>
        <p:nvSpPr>
          <p:cNvPr id="7" name="Title 1">
            <a:extLst>
              <a:ext uri="{FF2B5EF4-FFF2-40B4-BE49-F238E27FC236}">
                <a16:creationId xmlns:a16="http://schemas.microsoft.com/office/drawing/2014/main" id="{8D4E7D8D-3CE6-BC4E-BA91-C825C3B79A33}"/>
              </a:ext>
            </a:extLst>
          </p:cNvPr>
          <p:cNvSpPr>
            <a:spLocks noGrp="1"/>
          </p:cNvSpPr>
          <p:nvPr>
            <p:ph type="title" hasCustomPrompt="1"/>
          </p:nvPr>
        </p:nvSpPr>
        <p:spPr>
          <a:xfrm>
            <a:off x="679446" y="2609603"/>
            <a:ext cx="10515600" cy="819397"/>
          </a:xfrm>
        </p:spPr>
        <p:txBody>
          <a:bodyPr anchor="t">
            <a:normAutofit/>
          </a:bodyPr>
          <a:lstStyle>
            <a:lvl1pPr>
              <a:defRPr sz="5500">
                <a:solidFill>
                  <a:srgbClr val="6B6C6C"/>
                </a:solidFill>
              </a:defRPr>
            </a:lvl1pPr>
          </a:lstStyle>
          <a:p>
            <a:r>
              <a:rPr lang="en-US"/>
              <a:t>Click to edit master page title</a:t>
            </a:r>
          </a:p>
        </p:txBody>
      </p:sp>
      <p:sp>
        <p:nvSpPr>
          <p:cNvPr id="8" name="Text Placeholder 2">
            <a:extLst>
              <a:ext uri="{FF2B5EF4-FFF2-40B4-BE49-F238E27FC236}">
                <a16:creationId xmlns:a16="http://schemas.microsoft.com/office/drawing/2014/main" id="{19BB5AB9-FC6F-7F4D-885C-DFDA822904D4}"/>
              </a:ext>
            </a:extLst>
          </p:cNvPr>
          <p:cNvSpPr>
            <a:spLocks noGrp="1"/>
          </p:cNvSpPr>
          <p:nvPr>
            <p:ph type="body" idx="1" hasCustomPrompt="1"/>
          </p:nvPr>
        </p:nvSpPr>
        <p:spPr>
          <a:xfrm>
            <a:off x="679446" y="3664339"/>
            <a:ext cx="10515600" cy="496976"/>
          </a:xfrm>
        </p:spPr>
        <p:txBody>
          <a:bodyPr>
            <a:normAutofit/>
          </a:bodyPr>
          <a:lstStyle>
            <a:lvl1pPr marL="0" indent="0">
              <a:buNone/>
              <a:defRPr sz="2600" b="0" i="0">
                <a:solidFill>
                  <a:srgbClr val="6B6C6C"/>
                </a:solidFill>
                <a:latin typeface="Buckeye Sans 2"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copy</a:t>
            </a:r>
          </a:p>
        </p:txBody>
      </p:sp>
      <p:cxnSp>
        <p:nvCxnSpPr>
          <p:cNvPr id="2" name="Straight Connector 1">
            <a:extLst>
              <a:ext uri="{FF2B5EF4-FFF2-40B4-BE49-F238E27FC236}">
                <a16:creationId xmlns:a16="http://schemas.microsoft.com/office/drawing/2014/main" id="{332D5E69-A43D-3F72-6963-6F8C69C1D297}"/>
              </a:ext>
            </a:extLst>
          </p:cNvPr>
          <p:cNvCxnSpPr>
            <a:cxnSpLocks/>
          </p:cNvCxnSpPr>
          <p:nvPr userDrawn="1"/>
        </p:nvCxnSpPr>
        <p:spPr>
          <a:xfrm>
            <a:off x="794652" y="3468839"/>
            <a:ext cx="548640" cy="0"/>
          </a:xfrm>
          <a:prstGeom prst="line">
            <a:avLst/>
          </a:prstGeom>
          <a:ln w="793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33085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1 - General - das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7AA6A-DE3E-452A-8765-F4A9FE447D22}"/>
              </a:ext>
            </a:extLst>
          </p:cNvPr>
          <p:cNvSpPr>
            <a:spLocks noGrp="1"/>
          </p:cNvSpPr>
          <p:nvPr>
            <p:ph type="title" hasCustomPrompt="1"/>
          </p:nvPr>
        </p:nvSpPr>
        <p:spPr>
          <a:xfrm>
            <a:off x="653143" y="920725"/>
            <a:ext cx="10515600" cy="838854"/>
          </a:xfrm>
        </p:spPr>
        <p:txBody>
          <a:bodyPr anchor="t"/>
          <a:lstStyle>
            <a:lvl1pPr>
              <a:defRPr>
                <a:solidFill>
                  <a:srgbClr val="6B6C6C"/>
                </a:solidFill>
              </a:defRPr>
            </a:lvl1pPr>
          </a:lstStyle>
          <a:p>
            <a:r>
              <a:rPr lang="en-US"/>
              <a:t>Click to edit master page title</a:t>
            </a:r>
          </a:p>
        </p:txBody>
      </p:sp>
      <p:sp>
        <p:nvSpPr>
          <p:cNvPr id="3" name="Content Placeholder 2">
            <a:extLst>
              <a:ext uri="{FF2B5EF4-FFF2-40B4-BE49-F238E27FC236}">
                <a16:creationId xmlns:a16="http://schemas.microsoft.com/office/drawing/2014/main" id="{65092BB6-0EC3-47A0-964A-91B4EAB22C4B}"/>
              </a:ext>
            </a:extLst>
          </p:cNvPr>
          <p:cNvSpPr>
            <a:spLocks noGrp="1"/>
          </p:cNvSpPr>
          <p:nvPr>
            <p:ph idx="1" hasCustomPrompt="1"/>
          </p:nvPr>
        </p:nvSpPr>
        <p:spPr>
          <a:xfrm>
            <a:off x="653142" y="2074421"/>
            <a:ext cx="10515600" cy="4015454"/>
          </a:xfrm>
        </p:spPr>
        <p:txBody>
          <a:bodyPr/>
          <a:lstStyle>
            <a:lvl1pPr marL="0" indent="0">
              <a:buClr>
                <a:srgbClr val="C00000"/>
              </a:buClr>
              <a:buSzPct val="110000"/>
              <a:buNone/>
              <a:defRPr>
                <a:solidFill>
                  <a:srgbClr val="6B6C6C"/>
                </a:solidFill>
              </a:defRPr>
            </a:lvl1pPr>
            <a:lvl2pPr marL="685800" indent="-228600">
              <a:buClr>
                <a:srgbClr val="C00000"/>
              </a:buClr>
              <a:buSzPct val="110000"/>
              <a:buFont typeface="Arial" panose="020B0604020202020204" pitchFamily="34" charset="0"/>
              <a:buChar char="•"/>
              <a:defRPr>
                <a:solidFill>
                  <a:srgbClr val="6B6C6C"/>
                </a:solidFill>
              </a:defRPr>
            </a:lvl2pPr>
            <a:lvl3pPr marL="1143000" indent="-228600">
              <a:buClr>
                <a:srgbClr val="C00000"/>
              </a:buClr>
              <a:buSzPct val="90000"/>
              <a:buFont typeface="Courier New" panose="02070309020205020404" pitchFamily="49" charset="0"/>
              <a:buChar char="o"/>
              <a:defRPr>
                <a:solidFill>
                  <a:srgbClr val="6B6C6C"/>
                </a:solidFill>
              </a:defRPr>
            </a:lvl3pPr>
            <a:lvl4pPr>
              <a:defRPr>
                <a:solidFill>
                  <a:srgbClr val="6B6C6C"/>
                </a:solidFill>
              </a:defRPr>
            </a:lvl4pPr>
          </a:lstStyle>
          <a:p>
            <a:pPr lvl="0"/>
            <a:r>
              <a:rPr lang="en-US"/>
              <a:t>Click to edit first level copy</a:t>
            </a:r>
          </a:p>
          <a:p>
            <a:pPr lvl="1"/>
            <a:r>
              <a:rPr lang="en-US"/>
              <a:t>Second level</a:t>
            </a:r>
          </a:p>
          <a:p>
            <a:pPr lvl="2"/>
            <a:r>
              <a:rPr lang="en-US"/>
              <a:t>Third level</a:t>
            </a:r>
          </a:p>
          <a:p>
            <a:pPr lvl="3"/>
            <a:r>
              <a:rPr lang="en-US"/>
              <a:t>Fourth level</a:t>
            </a:r>
          </a:p>
        </p:txBody>
      </p:sp>
      <p:sp>
        <p:nvSpPr>
          <p:cNvPr id="5" name="Footer Placeholder 4">
            <a:extLst>
              <a:ext uri="{FF2B5EF4-FFF2-40B4-BE49-F238E27FC236}">
                <a16:creationId xmlns:a16="http://schemas.microsoft.com/office/drawing/2014/main" id="{5507D5D7-B1FE-44D4-9552-B7681E39C9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899665-9022-4763-9F34-BC62AC635B9F}"/>
              </a:ext>
            </a:extLst>
          </p:cNvPr>
          <p:cNvSpPr>
            <a:spLocks noGrp="1"/>
          </p:cNvSpPr>
          <p:nvPr>
            <p:ph type="sldNum" sz="quarter" idx="12"/>
          </p:nvPr>
        </p:nvSpPr>
        <p:spPr/>
        <p:txBody>
          <a:bodyPr/>
          <a:lstStyle/>
          <a:p>
            <a:fld id="{DFA4CD3D-26C8-47FF-8D13-9B32BAAB4735}" type="slidenum">
              <a:rPr lang="en-US" smtClean="0"/>
              <a:t>‹#›</a:t>
            </a:fld>
            <a:endParaRPr lang="en-US"/>
          </a:p>
        </p:txBody>
      </p:sp>
      <p:cxnSp>
        <p:nvCxnSpPr>
          <p:cNvPr id="7" name="Straight Connector 6">
            <a:extLst>
              <a:ext uri="{FF2B5EF4-FFF2-40B4-BE49-F238E27FC236}">
                <a16:creationId xmlns:a16="http://schemas.microsoft.com/office/drawing/2014/main" id="{07748A89-EDD3-4E47-AFE7-62C61C34960B}"/>
              </a:ext>
            </a:extLst>
          </p:cNvPr>
          <p:cNvCxnSpPr>
            <a:cxnSpLocks/>
          </p:cNvCxnSpPr>
          <p:nvPr userDrawn="1"/>
        </p:nvCxnSpPr>
        <p:spPr>
          <a:xfrm>
            <a:off x="751114" y="1759781"/>
            <a:ext cx="548640" cy="0"/>
          </a:xfrm>
          <a:prstGeom prst="line">
            <a:avLst/>
          </a:prstGeom>
          <a:ln w="79375">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Text Placeholder 2">
            <a:extLst>
              <a:ext uri="{FF2B5EF4-FFF2-40B4-BE49-F238E27FC236}">
                <a16:creationId xmlns:a16="http://schemas.microsoft.com/office/drawing/2014/main" id="{4E70CEAA-8573-9E1B-D8BA-928C93224FEF}"/>
              </a:ext>
            </a:extLst>
          </p:cNvPr>
          <p:cNvSpPr>
            <a:spLocks noGrp="1"/>
          </p:cNvSpPr>
          <p:nvPr>
            <p:ph type="body" idx="17" hasCustomPrompt="1"/>
          </p:nvPr>
        </p:nvSpPr>
        <p:spPr>
          <a:xfrm>
            <a:off x="654731" y="576941"/>
            <a:ext cx="7847012" cy="239486"/>
          </a:xfrm>
        </p:spPr>
        <p:txBody>
          <a:bodyPr anchor="t">
            <a:normAutofit/>
          </a:bodyPr>
          <a:lstStyle>
            <a:lvl1pPr marL="0" indent="0">
              <a:buNone/>
              <a:defRPr sz="1400" b="0">
                <a:solidFill>
                  <a:srgbClr val="6B6C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SECTION HEADING (OPTIONAL) </a:t>
            </a:r>
          </a:p>
        </p:txBody>
      </p:sp>
    </p:spTree>
    <p:extLst>
      <p:ext uri="{BB962C8B-B14F-4D97-AF65-F5344CB8AC3E}">
        <p14:creationId xmlns:p14="http://schemas.microsoft.com/office/powerpoint/2010/main" val="20733524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Content2 - Comparison - dash">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D110778-4DA8-45B3-97ED-ECBE5C60858E}"/>
              </a:ext>
            </a:extLst>
          </p:cNvPr>
          <p:cNvSpPr>
            <a:spLocks noGrp="1"/>
          </p:cNvSpPr>
          <p:nvPr>
            <p:ph type="body" idx="1" hasCustomPrompt="1"/>
          </p:nvPr>
        </p:nvSpPr>
        <p:spPr>
          <a:xfrm>
            <a:off x="839788" y="1959424"/>
            <a:ext cx="3200400" cy="573350"/>
          </a:xfrm>
        </p:spPr>
        <p:txBody>
          <a:bodyPr anchor="b"/>
          <a:lstStyle>
            <a:lvl1pPr marL="0" indent="0">
              <a:buNone/>
              <a:defRPr sz="2400" b="1">
                <a:solidFill>
                  <a:srgbClr val="6B6C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4" name="Content Placeholder 3">
            <a:extLst>
              <a:ext uri="{FF2B5EF4-FFF2-40B4-BE49-F238E27FC236}">
                <a16:creationId xmlns:a16="http://schemas.microsoft.com/office/drawing/2014/main" id="{2896339C-BF56-4C01-9057-10C1041C7837}"/>
              </a:ext>
            </a:extLst>
          </p:cNvPr>
          <p:cNvSpPr>
            <a:spLocks noGrp="1"/>
          </p:cNvSpPr>
          <p:nvPr>
            <p:ph sz="half" idx="2" hasCustomPrompt="1"/>
          </p:nvPr>
        </p:nvSpPr>
        <p:spPr>
          <a:xfrm>
            <a:off x="839788" y="2532774"/>
            <a:ext cx="3200400" cy="3060729"/>
          </a:xfrm>
        </p:spPr>
        <p:txBody>
          <a:bodyPr>
            <a:normAutofit/>
          </a:bodyPr>
          <a:lstStyle>
            <a:lvl1pPr marL="0" indent="0">
              <a:buClr>
                <a:srgbClr val="C00000"/>
              </a:buClr>
              <a:buSzPct val="110000"/>
              <a:buNone/>
              <a:defRPr sz="1800">
                <a:solidFill>
                  <a:srgbClr val="6B6C6C"/>
                </a:solidFill>
              </a:defRPr>
            </a:lvl1pPr>
            <a:lvl2pPr marL="466725" indent="-228600">
              <a:buClr>
                <a:srgbClr val="C00000"/>
              </a:buClr>
              <a:buSzPct val="110000"/>
              <a:buFont typeface="Arial" panose="020B0604020202020204" pitchFamily="34" charset="0"/>
              <a:buChar char="•"/>
              <a:tabLst/>
              <a:defRPr sz="1600">
                <a:solidFill>
                  <a:srgbClr val="6B6C6C"/>
                </a:solidFill>
              </a:defRPr>
            </a:lvl2pPr>
            <a:lvl3pPr marL="922338" indent="-174625">
              <a:buClr>
                <a:srgbClr val="C00000"/>
              </a:buClr>
              <a:buSzPct val="90000"/>
              <a:buFont typeface="Courier New" panose="02070309020205020404" pitchFamily="49" charset="0"/>
              <a:buChar char="o"/>
              <a:tabLst/>
              <a:defRPr sz="1400">
                <a:solidFill>
                  <a:srgbClr val="6B6C6C"/>
                </a:solidFill>
              </a:defRPr>
            </a:lvl3pPr>
            <a:lvl4pPr>
              <a:defRPr sz="1400"/>
            </a:lvl4pPr>
            <a:lvl5pPr>
              <a:defRPr sz="1400"/>
            </a:lvl5pPr>
          </a:lstStyle>
          <a:p>
            <a:pPr lvl="0"/>
            <a:r>
              <a:rPr lang="en-US"/>
              <a:t>Click to edit first level copy</a:t>
            </a:r>
          </a:p>
          <a:p>
            <a:pPr lvl="1"/>
            <a:r>
              <a:rPr lang="en-US"/>
              <a:t>Second level</a:t>
            </a:r>
          </a:p>
          <a:p>
            <a:pPr lvl="2"/>
            <a:r>
              <a:rPr lang="en-US"/>
              <a:t>Third level</a:t>
            </a:r>
          </a:p>
        </p:txBody>
      </p:sp>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p>
            <a:fld id="{DFA4CD3D-26C8-47FF-8D13-9B32BAAB4735}" type="slidenum">
              <a:rPr lang="en-US" smtClean="0"/>
              <a:t>‹#›</a:t>
            </a:fld>
            <a:endParaRPr lang="en-US"/>
          </a:p>
        </p:txBody>
      </p:sp>
      <p:cxnSp>
        <p:nvCxnSpPr>
          <p:cNvPr id="14" name="Straight Connector 13">
            <a:extLst>
              <a:ext uri="{FF2B5EF4-FFF2-40B4-BE49-F238E27FC236}">
                <a16:creationId xmlns:a16="http://schemas.microsoft.com/office/drawing/2014/main" id="{6240F89D-2F52-4A06-A26B-F81A4CCA049C}"/>
              </a:ext>
            </a:extLst>
          </p:cNvPr>
          <p:cNvCxnSpPr>
            <a:cxnSpLocks/>
          </p:cNvCxnSpPr>
          <p:nvPr userDrawn="1"/>
        </p:nvCxnSpPr>
        <p:spPr>
          <a:xfrm flipV="1">
            <a:off x="4246764" y="2203482"/>
            <a:ext cx="0" cy="3401974"/>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6615C9D-EE6C-4B25-8C7B-BD41495EDEDC}"/>
              </a:ext>
            </a:extLst>
          </p:cNvPr>
          <p:cNvCxnSpPr>
            <a:cxnSpLocks/>
          </p:cNvCxnSpPr>
          <p:nvPr userDrawn="1"/>
        </p:nvCxnSpPr>
        <p:spPr>
          <a:xfrm flipV="1">
            <a:off x="7915362" y="2203482"/>
            <a:ext cx="0" cy="3401974"/>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670F325A-C820-6347-A10B-9DD63E3B7F2B}"/>
              </a:ext>
            </a:extLst>
          </p:cNvPr>
          <p:cNvSpPr>
            <a:spLocks noGrp="1"/>
          </p:cNvSpPr>
          <p:nvPr>
            <p:ph type="title" hasCustomPrompt="1"/>
          </p:nvPr>
        </p:nvSpPr>
        <p:spPr>
          <a:xfrm>
            <a:off x="642257" y="909840"/>
            <a:ext cx="10515600" cy="838854"/>
          </a:xfrm>
        </p:spPr>
        <p:txBody>
          <a:bodyPr anchor="t"/>
          <a:lstStyle>
            <a:lvl1pPr>
              <a:defRPr>
                <a:solidFill>
                  <a:srgbClr val="6B6C6C"/>
                </a:solidFill>
              </a:defRPr>
            </a:lvl1pPr>
          </a:lstStyle>
          <a:p>
            <a:r>
              <a:rPr lang="en-US"/>
              <a:t>Click to edit master page title</a:t>
            </a:r>
          </a:p>
        </p:txBody>
      </p:sp>
      <p:cxnSp>
        <p:nvCxnSpPr>
          <p:cNvPr id="17" name="Straight Connector 16">
            <a:extLst>
              <a:ext uri="{FF2B5EF4-FFF2-40B4-BE49-F238E27FC236}">
                <a16:creationId xmlns:a16="http://schemas.microsoft.com/office/drawing/2014/main" id="{74D95B3B-5BE2-F245-A653-7ABF52BA55BB}"/>
              </a:ext>
            </a:extLst>
          </p:cNvPr>
          <p:cNvCxnSpPr>
            <a:cxnSpLocks/>
          </p:cNvCxnSpPr>
          <p:nvPr userDrawn="1"/>
        </p:nvCxnSpPr>
        <p:spPr>
          <a:xfrm>
            <a:off x="762000" y="1770665"/>
            <a:ext cx="548640" cy="0"/>
          </a:xfrm>
          <a:prstGeom prst="line">
            <a:avLst/>
          </a:prstGeom>
          <a:ln w="79375">
            <a:solidFill>
              <a:srgbClr val="C00000"/>
            </a:solidFill>
          </a:ln>
        </p:spPr>
        <p:style>
          <a:lnRef idx="1">
            <a:schemeClr val="accent1"/>
          </a:lnRef>
          <a:fillRef idx="0">
            <a:schemeClr val="accent1"/>
          </a:fillRef>
          <a:effectRef idx="0">
            <a:schemeClr val="accent1"/>
          </a:effectRef>
          <a:fontRef idx="minor">
            <a:schemeClr val="tx1"/>
          </a:fontRef>
        </p:style>
      </p:cxnSp>
      <p:sp>
        <p:nvSpPr>
          <p:cNvPr id="2" name="Text Placeholder 2">
            <a:extLst>
              <a:ext uri="{FF2B5EF4-FFF2-40B4-BE49-F238E27FC236}">
                <a16:creationId xmlns:a16="http://schemas.microsoft.com/office/drawing/2014/main" id="{A891D34A-06A7-6398-2C15-8309625A99B2}"/>
              </a:ext>
            </a:extLst>
          </p:cNvPr>
          <p:cNvSpPr>
            <a:spLocks noGrp="1"/>
          </p:cNvSpPr>
          <p:nvPr>
            <p:ph type="body" idx="13" hasCustomPrompt="1"/>
          </p:nvPr>
        </p:nvSpPr>
        <p:spPr>
          <a:xfrm>
            <a:off x="4474028" y="1926766"/>
            <a:ext cx="3200400" cy="606007"/>
          </a:xfrm>
        </p:spPr>
        <p:txBody>
          <a:bodyPr anchor="b"/>
          <a:lstStyle>
            <a:lvl1pPr marL="0" indent="0">
              <a:buNone/>
              <a:defRPr sz="2400" b="1">
                <a:solidFill>
                  <a:srgbClr val="6B6C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6" name="Text Placeholder 2">
            <a:extLst>
              <a:ext uri="{FF2B5EF4-FFF2-40B4-BE49-F238E27FC236}">
                <a16:creationId xmlns:a16="http://schemas.microsoft.com/office/drawing/2014/main" id="{A8E4D3FC-41C9-D578-F008-6630E7FFA4E6}"/>
              </a:ext>
            </a:extLst>
          </p:cNvPr>
          <p:cNvSpPr>
            <a:spLocks noGrp="1"/>
          </p:cNvSpPr>
          <p:nvPr>
            <p:ph type="body" idx="15" hasCustomPrompt="1"/>
          </p:nvPr>
        </p:nvSpPr>
        <p:spPr>
          <a:xfrm>
            <a:off x="8153400" y="1894110"/>
            <a:ext cx="3200400" cy="638664"/>
          </a:xfrm>
        </p:spPr>
        <p:txBody>
          <a:bodyPr anchor="b"/>
          <a:lstStyle>
            <a:lvl1pPr marL="0" indent="0">
              <a:buNone/>
              <a:defRPr sz="2400" b="1">
                <a:solidFill>
                  <a:srgbClr val="6B6C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19" name="Text Placeholder 2">
            <a:extLst>
              <a:ext uri="{FF2B5EF4-FFF2-40B4-BE49-F238E27FC236}">
                <a16:creationId xmlns:a16="http://schemas.microsoft.com/office/drawing/2014/main" id="{61869058-C86A-4C68-1840-8E2F243A4517}"/>
              </a:ext>
            </a:extLst>
          </p:cNvPr>
          <p:cNvSpPr>
            <a:spLocks noGrp="1"/>
          </p:cNvSpPr>
          <p:nvPr>
            <p:ph type="body" idx="17" hasCustomPrompt="1"/>
          </p:nvPr>
        </p:nvSpPr>
        <p:spPr>
          <a:xfrm>
            <a:off x="654731" y="576941"/>
            <a:ext cx="7847012" cy="239486"/>
          </a:xfrm>
        </p:spPr>
        <p:txBody>
          <a:bodyPr anchor="t">
            <a:normAutofit/>
          </a:bodyPr>
          <a:lstStyle>
            <a:lvl1pPr marL="0" indent="0">
              <a:buNone/>
              <a:defRPr sz="1400" b="0">
                <a:solidFill>
                  <a:srgbClr val="6B6C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SECTION HEADING (OPTIONAL) </a:t>
            </a:r>
          </a:p>
        </p:txBody>
      </p:sp>
      <p:sp>
        <p:nvSpPr>
          <p:cNvPr id="20" name="Content Placeholder 3">
            <a:extLst>
              <a:ext uri="{FF2B5EF4-FFF2-40B4-BE49-F238E27FC236}">
                <a16:creationId xmlns:a16="http://schemas.microsoft.com/office/drawing/2014/main" id="{14F904E5-9900-1D9E-FED4-2AA7BBADCA7F}"/>
              </a:ext>
            </a:extLst>
          </p:cNvPr>
          <p:cNvSpPr>
            <a:spLocks noGrp="1"/>
          </p:cNvSpPr>
          <p:nvPr>
            <p:ph sz="half" idx="18" hasCustomPrompt="1"/>
          </p:nvPr>
        </p:nvSpPr>
        <p:spPr>
          <a:xfrm>
            <a:off x="4452256" y="2532774"/>
            <a:ext cx="3200400" cy="3060729"/>
          </a:xfrm>
        </p:spPr>
        <p:txBody>
          <a:bodyPr>
            <a:normAutofit/>
          </a:bodyPr>
          <a:lstStyle>
            <a:lvl1pPr marL="0" indent="0">
              <a:buClr>
                <a:srgbClr val="C00000"/>
              </a:buClr>
              <a:buSzPct val="110000"/>
              <a:buNone/>
              <a:defRPr sz="1800">
                <a:solidFill>
                  <a:srgbClr val="6B6C6C"/>
                </a:solidFill>
              </a:defRPr>
            </a:lvl1pPr>
            <a:lvl2pPr marL="466725" indent="-228600">
              <a:buClr>
                <a:srgbClr val="C00000"/>
              </a:buClr>
              <a:buSzPct val="110000"/>
              <a:buFont typeface="Arial" panose="020B0604020202020204" pitchFamily="34" charset="0"/>
              <a:buChar char="•"/>
              <a:tabLst/>
              <a:defRPr sz="1600">
                <a:solidFill>
                  <a:srgbClr val="6B6C6C"/>
                </a:solidFill>
              </a:defRPr>
            </a:lvl2pPr>
            <a:lvl3pPr marL="922338" indent="-174625">
              <a:buClr>
                <a:srgbClr val="C00000"/>
              </a:buClr>
              <a:buSzPct val="90000"/>
              <a:buFont typeface="Courier New" panose="02070309020205020404" pitchFamily="49" charset="0"/>
              <a:buChar char="o"/>
              <a:tabLst/>
              <a:defRPr sz="1400">
                <a:solidFill>
                  <a:srgbClr val="6B6C6C"/>
                </a:solidFill>
              </a:defRPr>
            </a:lvl3pPr>
            <a:lvl4pPr>
              <a:defRPr sz="1400"/>
            </a:lvl4pPr>
            <a:lvl5pPr>
              <a:defRPr sz="1400"/>
            </a:lvl5pPr>
          </a:lstStyle>
          <a:p>
            <a:pPr lvl="0"/>
            <a:r>
              <a:rPr lang="en-US"/>
              <a:t>Click to edit first level copy</a:t>
            </a:r>
          </a:p>
          <a:p>
            <a:pPr lvl="1"/>
            <a:r>
              <a:rPr lang="en-US"/>
              <a:t>Second level</a:t>
            </a:r>
          </a:p>
          <a:p>
            <a:pPr lvl="2"/>
            <a:r>
              <a:rPr lang="en-US"/>
              <a:t>Third level</a:t>
            </a:r>
          </a:p>
        </p:txBody>
      </p:sp>
      <p:sp>
        <p:nvSpPr>
          <p:cNvPr id="21" name="Content Placeholder 3">
            <a:extLst>
              <a:ext uri="{FF2B5EF4-FFF2-40B4-BE49-F238E27FC236}">
                <a16:creationId xmlns:a16="http://schemas.microsoft.com/office/drawing/2014/main" id="{9C53F21D-CA93-9B93-4A6E-8255D9511D03}"/>
              </a:ext>
            </a:extLst>
          </p:cNvPr>
          <p:cNvSpPr>
            <a:spLocks noGrp="1"/>
          </p:cNvSpPr>
          <p:nvPr>
            <p:ph sz="half" idx="19" hasCustomPrompt="1"/>
          </p:nvPr>
        </p:nvSpPr>
        <p:spPr>
          <a:xfrm>
            <a:off x="8142514" y="2532774"/>
            <a:ext cx="3200400" cy="3060729"/>
          </a:xfrm>
        </p:spPr>
        <p:txBody>
          <a:bodyPr>
            <a:normAutofit/>
          </a:bodyPr>
          <a:lstStyle>
            <a:lvl1pPr marL="0" indent="0">
              <a:buClr>
                <a:srgbClr val="C00000"/>
              </a:buClr>
              <a:buSzPct val="110000"/>
              <a:buNone/>
              <a:defRPr sz="1800">
                <a:solidFill>
                  <a:srgbClr val="6B6C6C"/>
                </a:solidFill>
              </a:defRPr>
            </a:lvl1pPr>
            <a:lvl2pPr marL="466725" indent="-228600">
              <a:buClr>
                <a:srgbClr val="C00000"/>
              </a:buClr>
              <a:buSzPct val="110000"/>
              <a:buFont typeface="Arial" panose="020B0604020202020204" pitchFamily="34" charset="0"/>
              <a:buChar char="•"/>
              <a:tabLst/>
              <a:defRPr sz="1600">
                <a:solidFill>
                  <a:srgbClr val="6B6C6C"/>
                </a:solidFill>
              </a:defRPr>
            </a:lvl2pPr>
            <a:lvl3pPr marL="922338" indent="-174625">
              <a:buClr>
                <a:srgbClr val="C00000"/>
              </a:buClr>
              <a:buSzPct val="90000"/>
              <a:buFont typeface="Courier New" panose="02070309020205020404" pitchFamily="49" charset="0"/>
              <a:buChar char="o"/>
              <a:tabLst/>
              <a:defRPr sz="1400">
                <a:solidFill>
                  <a:srgbClr val="6B6C6C"/>
                </a:solidFill>
              </a:defRPr>
            </a:lvl3pPr>
            <a:lvl4pPr>
              <a:defRPr sz="1400"/>
            </a:lvl4pPr>
            <a:lvl5pPr>
              <a:defRPr sz="1400"/>
            </a:lvl5pPr>
          </a:lstStyle>
          <a:p>
            <a:pPr lvl="0"/>
            <a:r>
              <a:rPr lang="en-US"/>
              <a:t>Click to edit first level copy</a:t>
            </a:r>
          </a:p>
          <a:p>
            <a:pPr lvl="1"/>
            <a:r>
              <a:rPr lang="en-US"/>
              <a:t>Second level</a:t>
            </a:r>
          </a:p>
          <a:p>
            <a:pPr lvl="2"/>
            <a:r>
              <a:rPr lang="en-US"/>
              <a:t>Third level</a:t>
            </a:r>
          </a:p>
        </p:txBody>
      </p:sp>
    </p:spTree>
    <p:extLst>
      <p:ext uri="{BB962C8B-B14F-4D97-AF65-F5344CB8AC3E}">
        <p14:creationId xmlns:p14="http://schemas.microsoft.com/office/powerpoint/2010/main" val="33178870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Content 3 - Statistics with text - dash">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507D5D7-B1FE-44D4-9552-B7681E39C9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899665-9022-4763-9F34-BC62AC635B9F}"/>
              </a:ext>
            </a:extLst>
          </p:cNvPr>
          <p:cNvSpPr>
            <a:spLocks noGrp="1"/>
          </p:cNvSpPr>
          <p:nvPr>
            <p:ph type="sldNum" sz="quarter" idx="12"/>
          </p:nvPr>
        </p:nvSpPr>
        <p:spPr/>
        <p:txBody>
          <a:bodyPr/>
          <a:lstStyle/>
          <a:p>
            <a:fld id="{DFA4CD3D-26C8-47FF-8D13-9B32BAAB4735}" type="slidenum">
              <a:rPr lang="en-US" smtClean="0"/>
              <a:t>‹#›</a:t>
            </a:fld>
            <a:endParaRPr lang="en-US"/>
          </a:p>
        </p:txBody>
      </p:sp>
      <p:sp>
        <p:nvSpPr>
          <p:cNvPr id="8" name="Text Placeholder 7">
            <a:extLst>
              <a:ext uri="{FF2B5EF4-FFF2-40B4-BE49-F238E27FC236}">
                <a16:creationId xmlns:a16="http://schemas.microsoft.com/office/drawing/2014/main" id="{95C1AF12-65D7-4CCC-B876-272178DEF7BB}"/>
              </a:ext>
            </a:extLst>
          </p:cNvPr>
          <p:cNvSpPr>
            <a:spLocks noGrp="1"/>
          </p:cNvSpPr>
          <p:nvPr>
            <p:ph type="body" sz="quarter" idx="13" hasCustomPrompt="1"/>
          </p:nvPr>
        </p:nvSpPr>
        <p:spPr>
          <a:xfrm>
            <a:off x="815975" y="2090962"/>
            <a:ext cx="3200400" cy="1555750"/>
          </a:xfrm>
        </p:spPr>
        <p:txBody>
          <a:bodyPr anchor="ctr" anchorCtr="0">
            <a:noAutofit/>
          </a:bodyPr>
          <a:lstStyle>
            <a:lvl1pPr marL="0" indent="0" algn="ctr">
              <a:buNone/>
              <a:defRPr sz="7500" b="1" i="0">
                <a:latin typeface="Buckeye Serif 2 Black" pitchFamily="2" charset="77"/>
              </a:defRPr>
            </a:lvl1pPr>
          </a:lstStyle>
          <a:p>
            <a:pPr lvl="0"/>
            <a:r>
              <a:rPr lang="en-US"/>
              <a:t>00</a:t>
            </a:r>
          </a:p>
        </p:txBody>
      </p:sp>
      <p:cxnSp>
        <p:nvCxnSpPr>
          <p:cNvPr id="11" name="Straight Connector 10">
            <a:extLst>
              <a:ext uri="{FF2B5EF4-FFF2-40B4-BE49-F238E27FC236}">
                <a16:creationId xmlns:a16="http://schemas.microsoft.com/office/drawing/2014/main" id="{F978A9C5-0FEF-4CDF-8E0D-77B2B3787EB1}"/>
              </a:ext>
            </a:extLst>
          </p:cNvPr>
          <p:cNvCxnSpPr>
            <a:cxnSpLocks/>
          </p:cNvCxnSpPr>
          <p:nvPr userDrawn="1"/>
        </p:nvCxnSpPr>
        <p:spPr>
          <a:xfrm>
            <a:off x="2117969" y="3684420"/>
            <a:ext cx="548640" cy="0"/>
          </a:xfrm>
          <a:prstGeom prst="line">
            <a:avLst/>
          </a:prstGeom>
          <a:ln w="79375">
            <a:solidFill>
              <a:srgbClr val="BA0C2F"/>
            </a:solidFill>
          </a:ln>
        </p:spPr>
        <p:style>
          <a:lnRef idx="1">
            <a:schemeClr val="accent1"/>
          </a:lnRef>
          <a:fillRef idx="0">
            <a:schemeClr val="accent1"/>
          </a:fillRef>
          <a:effectRef idx="0">
            <a:schemeClr val="accent1"/>
          </a:effectRef>
          <a:fontRef idx="minor">
            <a:schemeClr val="tx1"/>
          </a:fontRef>
        </p:style>
      </p:cxnSp>
      <p:sp>
        <p:nvSpPr>
          <p:cNvPr id="12" name="Text Placeholder 4">
            <a:extLst>
              <a:ext uri="{FF2B5EF4-FFF2-40B4-BE49-F238E27FC236}">
                <a16:creationId xmlns:a16="http://schemas.microsoft.com/office/drawing/2014/main" id="{A31E8251-4870-40ED-8F84-F3F4065F8BED}"/>
              </a:ext>
            </a:extLst>
          </p:cNvPr>
          <p:cNvSpPr>
            <a:spLocks noGrp="1"/>
          </p:cNvSpPr>
          <p:nvPr>
            <p:ph type="body" sz="quarter" idx="21" hasCustomPrompt="1"/>
          </p:nvPr>
        </p:nvSpPr>
        <p:spPr>
          <a:xfrm>
            <a:off x="815983" y="3744683"/>
            <a:ext cx="3200400" cy="598641"/>
          </a:xfrm>
        </p:spPr>
        <p:txBody>
          <a:bodyPr anchor="b">
            <a:normAutofit/>
          </a:bodyPr>
          <a:lstStyle>
            <a:lvl1pPr marL="0" indent="0" algn="ctr">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br>
              <a:rPr lang="en-US"/>
            </a:br>
            <a:r>
              <a:rPr lang="en-US"/>
              <a:t>Subhead</a:t>
            </a:r>
          </a:p>
        </p:txBody>
      </p:sp>
      <p:sp>
        <p:nvSpPr>
          <p:cNvPr id="13" name="Content Placeholder 3">
            <a:extLst>
              <a:ext uri="{FF2B5EF4-FFF2-40B4-BE49-F238E27FC236}">
                <a16:creationId xmlns:a16="http://schemas.microsoft.com/office/drawing/2014/main" id="{C921F103-A52D-4BF8-A426-261D45BC06E9}"/>
              </a:ext>
            </a:extLst>
          </p:cNvPr>
          <p:cNvSpPr>
            <a:spLocks noGrp="1"/>
          </p:cNvSpPr>
          <p:nvPr>
            <p:ph sz="half" idx="22" hasCustomPrompt="1"/>
          </p:nvPr>
        </p:nvSpPr>
        <p:spPr>
          <a:xfrm>
            <a:off x="815976" y="4343324"/>
            <a:ext cx="3200400" cy="754756"/>
          </a:xfrm>
        </p:spPr>
        <p:txBody>
          <a:bodyPr>
            <a:noAutofit/>
          </a:bodyPr>
          <a:lstStyle>
            <a:lvl1pPr marL="0" indent="0" algn="ctr">
              <a:buNone/>
              <a:defRPr sz="1600"/>
            </a:lvl1pPr>
            <a:lvl2pPr marL="457200" indent="0">
              <a:buNone/>
              <a:defRPr sz="1400"/>
            </a:lvl2pPr>
            <a:lvl3pPr marL="914400" indent="0">
              <a:buNone/>
              <a:defRPr sz="1200"/>
            </a:lvl3pPr>
            <a:lvl4pPr marL="1371600" indent="0">
              <a:buNone/>
              <a:defRPr sz="1100"/>
            </a:lvl4pPr>
            <a:lvl5pPr marL="1828800" indent="0" algn="ctr">
              <a:buNone/>
              <a:defRPr sz="1100" b="0" i="0">
                <a:latin typeface="Buckeye Sans 2" pitchFamily="2" charset="77"/>
              </a:defRPr>
            </a:lvl5pPr>
          </a:lstStyle>
          <a:p>
            <a:pPr lvl="0"/>
            <a:r>
              <a:rPr lang="en-US"/>
              <a:t>Click to edit supplemental copy</a:t>
            </a:r>
          </a:p>
          <a:p>
            <a:pPr lvl="4"/>
            <a:endParaRPr lang="en-US"/>
          </a:p>
        </p:txBody>
      </p:sp>
      <p:sp>
        <p:nvSpPr>
          <p:cNvPr id="17" name="Text Placeholder 7">
            <a:extLst>
              <a:ext uri="{FF2B5EF4-FFF2-40B4-BE49-F238E27FC236}">
                <a16:creationId xmlns:a16="http://schemas.microsoft.com/office/drawing/2014/main" id="{47B445D7-04D9-4518-A91A-395D959AA54D}"/>
              </a:ext>
            </a:extLst>
          </p:cNvPr>
          <p:cNvSpPr>
            <a:spLocks noGrp="1"/>
          </p:cNvSpPr>
          <p:nvPr>
            <p:ph type="body" sz="quarter" idx="23" hasCustomPrompt="1"/>
          </p:nvPr>
        </p:nvSpPr>
        <p:spPr>
          <a:xfrm>
            <a:off x="4362024" y="2090962"/>
            <a:ext cx="3200400" cy="1555750"/>
          </a:xfrm>
        </p:spPr>
        <p:txBody>
          <a:bodyPr anchor="ctr" anchorCtr="0">
            <a:noAutofit/>
          </a:bodyPr>
          <a:lstStyle>
            <a:lvl1pPr marL="0" indent="0" algn="ctr">
              <a:buNone/>
              <a:defRPr sz="7500" b="1" i="0">
                <a:latin typeface="Buckeye Serif 2 Black" pitchFamily="2" charset="77"/>
              </a:defRPr>
            </a:lvl1pPr>
          </a:lstStyle>
          <a:p>
            <a:pPr lvl="0"/>
            <a:r>
              <a:rPr lang="en-US"/>
              <a:t>00</a:t>
            </a:r>
          </a:p>
        </p:txBody>
      </p:sp>
      <p:cxnSp>
        <p:nvCxnSpPr>
          <p:cNvPr id="18" name="Straight Connector 17">
            <a:extLst>
              <a:ext uri="{FF2B5EF4-FFF2-40B4-BE49-F238E27FC236}">
                <a16:creationId xmlns:a16="http://schemas.microsoft.com/office/drawing/2014/main" id="{5F2A72AE-B0BA-451A-A298-6F08D46BE149}"/>
              </a:ext>
            </a:extLst>
          </p:cNvPr>
          <p:cNvCxnSpPr>
            <a:cxnSpLocks/>
          </p:cNvCxnSpPr>
          <p:nvPr userDrawn="1"/>
        </p:nvCxnSpPr>
        <p:spPr>
          <a:xfrm>
            <a:off x="5720579" y="3684420"/>
            <a:ext cx="548640" cy="0"/>
          </a:xfrm>
          <a:prstGeom prst="line">
            <a:avLst/>
          </a:prstGeom>
          <a:ln w="79375">
            <a:solidFill>
              <a:srgbClr val="BA0C2F"/>
            </a:solidFill>
          </a:ln>
        </p:spPr>
        <p:style>
          <a:lnRef idx="1">
            <a:schemeClr val="accent1"/>
          </a:lnRef>
          <a:fillRef idx="0">
            <a:schemeClr val="accent1"/>
          </a:fillRef>
          <a:effectRef idx="0">
            <a:schemeClr val="accent1"/>
          </a:effectRef>
          <a:fontRef idx="minor">
            <a:schemeClr val="tx1"/>
          </a:fontRef>
        </p:style>
      </p:cxnSp>
      <p:sp>
        <p:nvSpPr>
          <p:cNvPr id="19" name="Text Placeholder 4">
            <a:extLst>
              <a:ext uri="{FF2B5EF4-FFF2-40B4-BE49-F238E27FC236}">
                <a16:creationId xmlns:a16="http://schemas.microsoft.com/office/drawing/2014/main" id="{544B66B5-8A11-414B-BD6A-3CA8D49CDAC9}"/>
              </a:ext>
            </a:extLst>
          </p:cNvPr>
          <p:cNvSpPr>
            <a:spLocks noGrp="1"/>
          </p:cNvSpPr>
          <p:nvPr>
            <p:ph type="body" sz="quarter" idx="24" hasCustomPrompt="1"/>
          </p:nvPr>
        </p:nvSpPr>
        <p:spPr>
          <a:xfrm>
            <a:off x="4362032" y="3755569"/>
            <a:ext cx="3200400" cy="587755"/>
          </a:xfrm>
        </p:spPr>
        <p:txBody>
          <a:bodyPr anchor="b">
            <a:normAutofit/>
          </a:bodyPr>
          <a:lstStyle>
            <a:lvl1pPr marL="0" indent="0" algn="ctr">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br>
              <a:rPr lang="en-US"/>
            </a:br>
            <a:r>
              <a:rPr lang="en-US"/>
              <a:t>Subhead</a:t>
            </a:r>
          </a:p>
        </p:txBody>
      </p:sp>
      <p:sp>
        <p:nvSpPr>
          <p:cNvPr id="20" name="Content Placeholder 3">
            <a:extLst>
              <a:ext uri="{FF2B5EF4-FFF2-40B4-BE49-F238E27FC236}">
                <a16:creationId xmlns:a16="http://schemas.microsoft.com/office/drawing/2014/main" id="{9B83ED64-7985-4721-920B-54BC42A5E1D7}"/>
              </a:ext>
            </a:extLst>
          </p:cNvPr>
          <p:cNvSpPr>
            <a:spLocks noGrp="1"/>
          </p:cNvSpPr>
          <p:nvPr>
            <p:ph sz="half" idx="25" hasCustomPrompt="1"/>
          </p:nvPr>
        </p:nvSpPr>
        <p:spPr>
          <a:xfrm>
            <a:off x="4362025" y="4343324"/>
            <a:ext cx="3200400" cy="754756"/>
          </a:xfrm>
        </p:spPr>
        <p:txBody>
          <a:bodyPr>
            <a:noAutofit/>
          </a:bodyPr>
          <a:lstStyle>
            <a:lvl1pPr marL="0" indent="0" algn="ctr">
              <a:buNone/>
              <a:defRPr sz="1600"/>
            </a:lvl1pPr>
            <a:lvl2pPr marL="457200" indent="0">
              <a:buNone/>
              <a:defRPr sz="1400"/>
            </a:lvl2pPr>
            <a:lvl3pPr marL="914400" indent="0">
              <a:buNone/>
              <a:defRPr sz="1200"/>
            </a:lvl3pPr>
            <a:lvl4pPr marL="1371600" indent="0">
              <a:buNone/>
              <a:defRPr sz="1100"/>
            </a:lvl4pPr>
            <a:lvl5pPr marL="1828800" indent="0" algn="ctr">
              <a:buNone/>
              <a:defRPr sz="1100"/>
            </a:lvl5pPr>
          </a:lstStyle>
          <a:p>
            <a:pPr lvl="0"/>
            <a:r>
              <a:rPr lang="en-US"/>
              <a:t>Click to edit supplemental copy</a:t>
            </a:r>
          </a:p>
        </p:txBody>
      </p:sp>
      <p:sp>
        <p:nvSpPr>
          <p:cNvPr id="21" name="Text Placeholder 7">
            <a:extLst>
              <a:ext uri="{FF2B5EF4-FFF2-40B4-BE49-F238E27FC236}">
                <a16:creationId xmlns:a16="http://schemas.microsoft.com/office/drawing/2014/main" id="{48CFB95A-0D9D-453A-9CB2-BF05EF3E7A0C}"/>
              </a:ext>
            </a:extLst>
          </p:cNvPr>
          <p:cNvSpPr>
            <a:spLocks noGrp="1"/>
          </p:cNvSpPr>
          <p:nvPr>
            <p:ph type="body" sz="quarter" idx="26" hasCustomPrompt="1"/>
          </p:nvPr>
        </p:nvSpPr>
        <p:spPr>
          <a:xfrm>
            <a:off x="7908066" y="2090962"/>
            <a:ext cx="3200400" cy="1555750"/>
          </a:xfrm>
        </p:spPr>
        <p:txBody>
          <a:bodyPr anchor="ctr" anchorCtr="0">
            <a:noAutofit/>
          </a:bodyPr>
          <a:lstStyle>
            <a:lvl1pPr marL="0" indent="0" algn="ctr">
              <a:buNone/>
              <a:defRPr sz="7500" b="1" i="0">
                <a:latin typeface="Buckeye Serif 2 Black" pitchFamily="2" charset="77"/>
              </a:defRPr>
            </a:lvl1pPr>
          </a:lstStyle>
          <a:p>
            <a:pPr lvl="0"/>
            <a:r>
              <a:rPr lang="en-US"/>
              <a:t>00</a:t>
            </a:r>
          </a:p>
        </p:txBody>
      </p:sp>
      <p:cxnSp>
        <p:nvCxnSpPr>
          <p:cNvPr id="22" name="Straight Connector 21">
            <a:extLst>
              <a:ext uri="{FF2B5EF4-FFF2-40B4-BE49-F238E27FC236}">
                <a16:creationId xmlns:a16="http://schemas.microsoft.com/office/drawing/2014/main" id="{6F95B02B-287E-4902-9AF6-04C885FA6DD1}"/>
              </a:ext>
            </a:extLst>
          </p:cNvPr>
          <p:cNvCxnSpPr>
            <a:cxnSpLocks/>
          </p:cNvCxnSpPr>
          <p:nvPr userDrawn="1"/>
        </p:nvCxnSpPr>
        <p:spPr>
          <a:xfrm>
            <a:off x="9276048" y="3684420"/>
            <a:ext cx="548640" cy="0"/>
          </a:xfrm>
          <a:prstGeom prst="line">
            <a:avLst/>
          </a:prstGeom>
          <a:ln w="79375">
            <a:solidFill>
              <a:srgbClr val="BA0C2F"/>
            </a:solidFill>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D79EC675-E9A3-4C03-B61F-A49031FA5008}"/>
              </a:ext>
            </a:extLst>
          </p:cNvPr>
          <p:cNvSpPr>
            <a:spLocks noGrp="1"/>
          </p:cNvSpPr>
          <p:nvPr>
            <p:ph type="body" sz="quarter" idx="27" hasCustomPrompt="1"/>
          </p:nvPr>
        </p:nvSpPr>
        <p:spPr>
          <a:xfrm>
            <a:off x="7908074" y="3766455"/>
            <a:ext cx="3200400" cy="576869"/>
          </a:xfrm>
        </p:spPr>
        <p:txBody>
          <a:bodyPr anchor="b">
            <a:normAutofit/>
          </a:bodyPr>
          <a:lstStyle>
            <a:lvl1pPr marL="0" indent="0" algn="ctr">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br>
              <a:rPr lang="en-US"/>
            </a:br>
            <a:r>
              <a:rPr lang="en-US"/>
              <a:t>Subhead</a:t>
            </a:r>
          </a:p>
        </p:txBody>
      </p:sp>
      <p:sp>
        <p:nvSpPr>
          <p:cNvPr id="24" name="Content Placeholder 3">
            <a:extLst>
              <a:ext uri="{FF2B5EF4-FFF2-40B4-BE49-F238E27FC236}">
                <a16:creationId xmlns:a16="http://schemas.microsoft.com/office/drawing/2014/main" id="{B8429F79-518E-407C-8FF2-83D7C7D801FD}"/>
              </a:ext>
            </a:extLst>
          </p:cNvPr>
          <p:cNvSpPr>
            <a:spLocks noGrp="1"/>
          </p:cNvSpPr>
          <p:nvPr>
            <p:ph sz="half" idx="28" hasCustomPrompt="1"/>
          </p:nvPr>
        </p:nvSpPr>
        <p:spPr>
          <a:xfrm>
            <a:off x="7908067" y="4343324"/>
            <a:ext cx="3200400" cy="754756"/>
          </a:xfrm>
        </p:spPr>
        <p:txBody>
          <a:bodyPr>
            <a:noAutofit/>
          </a:bodyPr>
          <a:lstStyle>
            <a:lvl1pPr marL="0" indent="0" algn="ctr">
              <a:buNone/>
              <a:defRPr sz="1600"/>
            </a:lvl1pPr>
            <a:lvl2pPr marL="457200" indent="0">
              <a:buNone/>
              <a:defRPr sz="1400"/>
            </a:lvl2pPr>
            <a:lvl3pPr marL="914400" indent="0">
              <a:buNone/>
              <a:defRPr sz="1200"/>
            </a:lvl3pPr>
            <a:lvl4pPr marL="1371600" indent="0">
              <a:buNone/>
              <a:defRPr sz="1100"/>
            </a:lvl4pPr>
            <a:lvl5pPr marL="1828800" indent="0" algn="ctr">
              <a:buNone/>
              <a:defRPr sz="1100"/>
            </a:lvl5pPr>
          </a:lstStyle>
          <a:p>
            <a:pPr lvl="0"/>
            <a:r>
              <a:rPr lang="en-US"/>
              <a:t>Click to edit supplemental copy</a:t>
            </a:r>
          </a:p>
        </p:txBody>
      </p:sp>
      <p:sp>
        <p:nvSpPr>
          <p:cNvPr id="25" name="Title 1">
            <a:extLst>
              <a:ext uri="{FF2B5EF4-FFF2-40B4-BE49-F238E27FC236}">
                <a16:creationId xmlns:a16="http://schemas.microsoft.com/office/drawing/2014/main" id="{784EC54A-1238-054A-B123-4E089148A05A}"/>
              </a:ext>
            </a:extLst>
          </p:cNvPr>
          <p:cNvSpPr>
            <a:spLocks noGrp="1"/>
          </p:cNvSpPr>
          <p:nvPr>
            <p:ph type="title" hasCustomPrompt="1"/>
          </p:nvPr>
        </p:nvSpPr>
        <p:spPr>
          <a:xfrm>
            <a:off x="642256" y="898954"/>
            <a:ext cx="10515600" cy="838854"/>
          </a:xfrm>
        </p:spPr>
        <p:txBody>
          <a:bodyPr anchor="t"/>
          <a:lstStyle>
            <a:lvl1pPr>
              <a:defRPr>
                <a:solidFill>
                  <a:srgbClr val="6B6C6C"/>
                </a:solidFill>
              </a:defRPr>
            </a:lvl1pPr>
          </a:lstStyle>
          <a:p>
            <a:r>
              <a:rPr lang="en-US"/>
              <a:t>Click to edit master page title</a:t>
            </a:r>
          </a:p>
        </p:txBody>
      </p:sp>
      <p:cxnSp>
        <p:nvCxnSpPr>
          <p:cNvPr id="26" name="Straight Connector 25">
            <a:extLst>
              <a:ext uri="{FF2B5EF4-FFF2-40B4-BE49-F238E27FC236}">
                <a16:creationId xmlns:a16="http://schemas.microsoft.com/office/drawing/2014/main" id="{2FB88219-839E-554B-B72F-F7177AF5404C}"/>
              </a:ext>
            </a:extLst>
          </p:cNvPr>
          <p:cNvCxnSpPr>
            <a:cxnSpLocks/>
          </p:cNvCxnSpPr>
          <p:nvPr userDrawn="1"/>
        </p:nvCxnSpPr>
        <p:spPr>
          <a:xfrm>
            <a:off x="751112" y="1759779"/>
            <a:ext cx="548640" cy="0"/>
          </a:xfrm>
          <a:prstGeom prst="line">
            <a:avLst/>
          </a:prstGeom>
          <a:ln w="79375">
            <a:solidFill>
              <a:srgbClr val="C00000"/>
            </a:solidFill>
          </a:ln>
        </p:spPr>
        <p:style>
          <a:lnRef idx="1">
            <a:schemeClr val="accent1"/>
          </a:lnRef>
          <a:fillRef idx="0">
            <a:schemeClr val="accent1"/>
          </a:fillRef>
          <a:effectRef idx="0">
            <a:schemeClr val="accent1"/>
          </a:effectRef>
          <a:fontRef idx="minor">
            <a:schemeClr val="tx1"/>
          </a:fontRef>
        </p:style>
      </p:cxnSp>
      <p:sp>
        <p:nvSpPr>
          <p:cNvPr id="2" name="Text Placeholder 4">
            <a:extLst>
              <a:ext uri="{FF2B5EF4-FFF2-40B4-BE49-F238E27FC236}">
                <a16:creationId xmlns:a16="http://schemas.microsoft.com/office/drawing/2014/main" id="{368B3D21-7A3E-9FD3-2561-1B65C1C3E8F4}"/>
              </a:ext>
            </a:extLst>
          </p:cNvPr>
          <p:cNvSpPr>
            <a:spLocks noGrp="1"/>
          </p:cNvSpPr>
          <p:nvPr>
            <p:ph type="body" sz="quarter" idx="29" hasCustomPrompt="1"/>
          </p:nvPr>
        </p:nvSpPr>
        <p:spPr>
          <a:xfrm>
            <a:off x="652697" y="576942"/>
            <a:ext cx="10537818" cy="272142"/>
          </a:xfrm>
        </p:spPr>
        <p:txBody>
          <a:bodyPr anchor="t">
            <a:normAutofit/>
          </a:bodyPr>
          <a:lstStyle>
            <a:lvl1pPr marL="0" indent="0" algn="l">
              <a:buNone/>
              <a:defRPr sz="1400" b="0">
                <a:solidFill>
                  <a:srgbClr val="6B6C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SECTION HEADING (OPTIONAL) </a:t>
            </a:r>
          </a:p>
        </p:txBody>
      </p:sp>
    </p:spTree>
    <p:extLst>
      <p:ext uri="{BB962C8B-B14F-4D97-AF65-F5344CB8AC3E}">
        <p14:creationId xmlns:p14="http://schemas.microsoft.com/office/powerpoint/2010/main" val="38714897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Content 4 - icons with copy - das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9CF42-CFB0-4813-AFA8-72E0DF893747}"/>
              </a:ext>
            </a:extLst>
          </p:cNvPr>
          <p:cNvSpPr>
            <a:spLocks noGrp="1"/>
          </p:cNvSpPr>
          <p:nvPr>
            <p:ph type="title" hasCustomPrompt="1"/>
          </p:nvPr>
        </p:nvSpPr>
        <p:spPr>
          <a:xfrm>
            <a:off x="676505" y="1556657"/>
            <a:ext cx="3637944" cy="2024979"/>
          </a:xfrm>
        </p:spPr>
        <p:txBody>
          <a:bodyPr anchor="b"/>
          <a:lstStyle>
            <a:lvl1pPr>
              <a:defRPr>
                <a:solidFill>
                  <a:srgbClr val="6B6C6C"/>
                </a:solidFill>
              </a:defRPr>
            </a:lvl1pPr>
          </a:lstStyle>
          <a:p>
            <a:r>
              <a:rPr lang="en-US"/>
              <a:t>Click to edit master page title</a:t>
            </a:r>
          </a:p>
        </p:txBody>
      </p:sp>
      <p:sp>
        <p:nvSpPr>
          <p:cNvPr id="4" name="Content Placeholder 3">
            <a:extLst>
              <a:ext uri="{FF2B5EF4-FFF2-40B4-BE49-F238E27FC236}">
                <a16:creationId xmlns:a16="http://schemas.microsoft.com/office/drawing/2014/main" id="{2896339C-BF56-4C01-9057-10C1041C7837}"/>
              </a:ext>
            </a:extLst>
          </p:cNvPr>
          <p:cNvSpPr>
            <a:spLocks noGrp="1"/>
          </p:cNvSpPr>
          <p:nvPr>
            <p:ph sz="half" idx="2" hasCustomPrompt="1"/>
          </p:nvPr>
        </p:nvSpPr>
        <p:spPr>
          <a:xfrm>
            <a:off x="665619" y="3891923"/>
            <a:ext cx="3637944" cy="1055802"/>
          </a:xfrm>
        </p:spPr>
        <p:txBody>
          <a:bodyPr>
            <a:normAutofit/>
          </a:bodyPr>
          <a:lstStyle>
            <a:lvl1pPr marL="0" indent="0">
              <a:buNone/>
              <a:defRPr sz="2400">
                <a:solidFill>
                  <a:srgbClr val="6B6C6C"/>
                </a:solidFill>
              </a:defRPr>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en-US"/>
              <a:t>Click to edit copy</a:t>
            </a:r>
          </a:p>
        </p:txBody>
      </p:sp>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p>
            <a:fld id="{DFA4CD3D-26C8-47FF-8D13-9B32BAAB4735}" type="slidenum">
              <a:rPr lang="en-US" smtClean="0"/>
              <a:t>‹#›</a:t>
            </a:fld>
            <a:endParaRPr lang="en-US"/>
          </a:p>
        </p:txBody>
      </p:sp>
      <p:cxnSp>
        <p:nvCxnSpPr>
          <p:cNvPr id="11" name="Straight Connector 10">
            <a:extLst>
              <a:ext uri="{FF2B5EF4-FFF2-40B4-BE49-F238E27FC236}">
                <a16:creationId xmlns:a16="http://schemas.microsoft.com/office/drawing/2014/main" id="{5F33B443-BC15-456F-A843-6F23BCE2348A}"/>
              </a:ext>
            </a:extLst>
          </p:cNvPr>
          <p:cNvCxnSpPr>
            <a:cxnSpLocks/>
          </p:cNvCxnSpPr>
          <p:nvPr userDrawn="1"/>
        </p:nvCxnSpPr>
        <p:spPr>
          <a:xfrm>
            <a:off x="763589" y="3649724"/>
            <a:ext cx="548640" cy="0"/>
          </a:xfrm>
          <a:prstGeom prst="line">
            <a:avLst/>
          </a:prstGeom>
          <a:ln w="793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7233CD8-5E31-4581-814D-DA09D49C1F86}"/>
              </a:ext>
            </a:extLst>
          </p:cNvPr>
          <p:cNvCxnSpPr>
            <a:cxnSpLocks/>
          </p:cNvCxnSpPr>
          <p:nvPr userDrawn="1"/>
        </p:nvCxnSpPr>
        <p:spPr>
          <a:xfrm flipV="1">
            <a:off x="4862312" y="963765"/>
            <a:ext cx="0" cy="4705784"/>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 name="Picture Placeholder 4">
            <a:extLst>
              <a:ext uri="{FF2B5EF4-FFF2-40B4-BE49-F238E27FC236}">
                <a16:creationId xmlns:a16="http://schemas.microsoft.com/office/drawing/2014/main" id="{FE19BD27-A5AE-4AED-A944-00ED745F24F8}"/>
              </a:ext>
            </a:extLst>
          </p:cNvPr>
          <p:cNvSpPr>
            <a:spLocks noGrp="1"/>
          </p:cNvSpPr>
          <p:nvPr>
            <p:ph type="pic" sz="quarter" idx="13"/>
          </p:nvPr>
        </p:nvSpPr>
        <p:spPr>
          <a:xfrm>
            <a:off x="5201915" y="1186651"/>
            <a:ext cx="914400" cy="914400"/>
          </a:xfrm>
        </p:spPr>
        <p:txBody>
          <a:bodyPr>
            <a:normAutofit/>
          </a:bodyPr>
          <a:lstStyle>
            <a:lvl1pPr marL="0" indent="0" algn="ctr">
              <a:buNone/>
              <a:defRPr sz="1400">
                <a:solidFill>
                  <a:schemeClr val="bg1">
                    <a:lumMod val="50000"/>
                  </a:schemeClr>
                </a:solidFill>
              </a:defRPr>
            </a:lvl1pPr>
          </a:lstStyle>
          <a:p>
            <a:endParaRPr lang="en-US"/>
          </a:p>
        </p:txBody>
      </p:sp>
      <p:sp>
        <p:nvSpPr>
          <p:cNvPr id="15" name="Text Placeholder 4">
            <a:extLst>
              <a:ext uri="{FF2B5EF4-FFF2-40B4-BE49-F238E27FC236}">
                <a16:creationId xmlns:a16="http://schemas.microsoft.com/office/drawing/2014/main" id="{5B9DF506-FA73-4B69-BFF8-9508CCD1B341}"/>
              </a:ext>
            </a:extLst>
          </p:cNvPr>
          <p:cNvSpPr>
            <a:spLocks noGrp="1"/>
          </p:cNvSpPr>
          <p:nvPr>
            <p:ph type="body" sz="quarter" idx="16" hasCustomPrompt="1"/>
          </p:nvPr>
        </p:nvSpPr>
        <p:spPr>
          <a:xfrm>
            <a:off x="6267909" y="1197473"/>
            <a:ext cx="4524097" cy="296986"/>
          </a:xfrm>
        </p:spPr>
        <p:txBody>
          <a:bodyPr anchor="b">
            <a:normAutofit/>
          </a:bodyPr>
          <a:lstStyle>
            <a:lvl1pPr marL="0" indent="0">
              <a:buNone/>
              <a:defRPr sz="1800" b="1">
                <a:solidFill>
                  <a:srgbClr val="6B6C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18" name="Content Placeholder 3">
            <a:extLst>
              <a:ext uri="{FF2B5EF4-FFF2-40B4-BE49-F238E27FC236}">
                <a16:creationId xmlns:a16="http://schemas.microsoft.com/office/drawing/2014/main" id="{D3C25E06-F692-49FF-AE8E-D1AB6FF3AAB9}"/>
              </a:ext>
            </a:extLst>
          </p:cNvPr>
          <p:cNvSpPr>
            <a:spLocks noGrp="1"/>
          </p:cNvSpPr>
          <p:nvPr>
            <p:ph sz="half" idx="19" hasCustomPrompt="1"/>
          </p:nvPr>
        </p:nvSpPr>
        <p:spPr>
          <a:xfrm>
            <a:off x="6267902" y="1494459"/>
            <a:ext cx="4524097" cy="754756"/>
          </a:xfrm>
        </p:spPr>
        <p:txBody>
          <a:bodyPr>
            <a:noAutofit/>
          </a:bodyPr>
          <a:lstStyle>
            <a:lvl1pPr marL="0" indent="0">
              <a:buNone/>
              <a:defRPr sz="1600">
                <a:solidFill>
                  <a:srgbClr val="6B6C6C"/>
                </a:solidFill>
              </a:defRPr>
            </a:lvl1pPr>
            <a:lvl2pPr marL="457200" indent="0">
              <a:buNone/>
              <a:defRPr sz="1400"/>
            </a:lvl2pPr>
            <a:lvl3pPr marL="914400" indent="0">
              <a:buNone/>
              <a:defRPr sz="1200"/>
            </a:lvl3pPr>
            <a:lvl4pPr marL="1371600" indent="0">
              <a:buNone/>
              <a:defRPr sz="1100"/>
            </a:lvl4pPr>
            <a:lvl5pPr marL="1828800" indent="0">
              <a:buNone/>
              <a:defRPr sz="1100" b="0" i="0">
                <a:solidFill>
                  <a:srgbClr val="6B6C6C"/>
                </a:solidFill>
                <a:latin typeface="Buckeye Sans 2" pitchFamily="2" charset="77"/>
              </a:defRPr>
            </a:lvl5pPr>
          </a:lstStyle>
          <a:p>
            <a:pPr lvl="0"/>
            <a:r>
              <a:rPr lang="en-US"/>
              <a:t>Click to edit supplemental copy</a:t>
            </a:r>
          </a:p>
          <a:p>
            <a:pPr lvl="4"/>
            <a:endParaRPr lang="en-US"/>
          </a:p>
        </p:txBody>
      </p:sp>
      <p:sp>
        <p:nvSpPr>
          <p:cNvPr id="19" name="Picture Placeholder 4">
            <a:extLst>
              <a:ext uri="{FF2B5EF4-FFF2-40B4-BE49-F238E27FC236}">
                <a16:creationId xmlns:a16="http://schemas.microsoft.com/office/drawing/2014/main" id="{3B784B6F-C536-4BE2-9F68-EFD22C48A77E}"/>
              </a:ext>
            </a:extLst>
          </p:cNvPr>
          <p:cNvSpPr>
            <a:spLocks noGrp="1"/>
          </p:cNvSpPr>
          <p:nvPr>
            <p:ph type="pic" sz="quarter" idx="20"/>
          </p:nvPr>
        </p:nvSpPr>
        <p:spPr>
          <a:xfrm>
            <a:off x="5201908" y="2625206"/>
            <a:ext cx="914400" cy="914400"/>
          </a:xfrm>
        </p:spPr>
        <p:txBody>
          <a:bodyPr>
            <a:normAutofit/>
          </a:bodyPr>
          <a:lstStyle>
            <a:lvl1pPr marL="0" indent="0" algn="ctr">
              <a:buNone/>
              <a:defRPr sz="1400">
                <a:solidFill>
                  <a:schemeClr val="bg1">
                    <a:lumMod val="50000"/>
                  </a:schemeClr>
                </a:solidFill>
              </a:defRPr>
            </a:lvl1pPr>
          </a:lstStyle>
          <a:p>
            <a:endParaRPr lang="en-US"/>
          </a:p>
        </p:txBody>
      </p:sp>
      <p:sp>
        <p:nvSpPr>
          <p:cNvPr id="20" name="Text Placeholder 4">
            <a:extLst>
              <a:ext uri="{FF2B5EF4-FFF2-40B4-BE49-F238E27FC236}">
                <a16:creationId xmlns:a16="http://schemas.microsoft.com/office/drawing/2014/main" id="{98CA5EED-CA8D-41CE-A9A2-2D0FD1FFEA2F}"/>
              </a:ext>
            </a:extLst>
          </p:cNvPr>
          <p:cNvSpPr>
            <a:spLocks noGrp="1"/>
          </p:cNvSpPr>
          <p:nvPr>
            <p:ph type="body" sz="quarter" idx="21" hasCustomPrompt="1"/>
          </p:nvPr>
        </p:nvSpPr>
        <p:spPr>
          <a:xfrm>
            <a:off x="6267902" y="2636028"/>
            <a:ext cx="4524097" cy="296986"/>
          </a:xfrm>
        </p:spPr>
        <p:txBody>
          <a:bodyPr anchor="b">
            <a:normAutofit/>
          </a:bodyPr>
          <a:lstStyle>
            <a:lvl1pPr marL="0" indent="0">
              <a:buNone/>
              <a:defRPr sz="1800" b="1">
                <a:solidFill>
                  <a:srgbClr val="6B6C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21" name="Content Placeholder 3">
            <a:extLst>
              <a:ext uri="{FF2B5EF4-FFF2-40B4-BE49-F238E27FC236}">
                <a16:creationId xmlns:a16="http://schemas.microsoft.com/office/drawing/2014/main" id="{6A62EE4C-12CF-4CD9-A03E-75610F65D462}"/>
              </a:ext>
            </a:extLst>
          </p:cNvPr>
          <p:cNvSpPr>
            <a:spLocks noGrp="1"/>
          </p:cNvSpPr>
          <p:nvPr>
            <p:ph sz="half" idx="22" hasCustomPrompt="1"/>
          </p:nvPr>
        </p:nvSpPr>
        <p:spPr>
          <a:xfrm>
            <a:off x="6267895" y="2933014"/>
            <a:ext cx="4524097" cy="754756"/>
          </a:xfrm>
        </p:spPr>
        <p:txBody>
          <a:bodyPr>
            <a:noAutofit/>
          </a:bodyPr>
          <a:lstStyle>
            <a:lvl1pPr marL="0" indent="0">
              <a:buNone/>
              <a:defRPr sz="1600">
                <a:solidFill>
                  <a:srgbClr val="6B6C6C"/>
                </a:solidFill>
              </a:defRPr>
            </a:lvl1pPr>
            <a:lvl2pPr marL="457200" indent="0">
              <a:buNone/>
              <a:defRPr sz="1400"/>
            </a:lvl2pPr>
            <a:lvl3pPr marL="914400" indent="0">
              <a:buNone/>
              <a:defRPr sz="1200"/>
            </a:lvl3pPr>
            <a:lvl4pPr marL="1371600" indent="0">
              <a:buNone/>
              <a:defRPr sz="1100"/>
            </a:lvl4pPr>
            <a:lvl5pPr marL="1828800" indent="0">
              <a:buNone/>
              <a:defRPr sz="1100" b="0" i="0">
                <a:solidFill>
                  <a:srgbClr val="6B6C6C"/>
                </a:solidFill>
                <a:latin typeface="Buckeye Sans 2" pitchFamily="2" charset="77"/>
              </a:defRPr>
            </a:lvl5pPr>
          </a:lstStyle>
          <a:p>
            <a:pPr lvl="0"/>
            <a:r>
              <a:rPr lang="en-US"/>
              <a:t>Click to edit supplement copy</a:t>
            </a:r>
          </a:p>
          <a:p>
            <a:pPr lvl="4"/>
            <a:endParaRPr lang="en-US"/>
          </a:p>
        </p:txBody>
      </p:sp>
      <p:sp>
        <p:nvSpPr>
          <p:cNvPr id="22" name="Picture Placeholder 4">
            <a:extLst>
              <a:ext uri="{FF2B5EF4-FFF2-40B4-BE49-F238E27FC236}">
                <a16:creationId xmlns:a16="http://schemas.microsoft.com/office/drawing/2014/main" id="{1EDC020B-92DF-44EE-8F61-D1F571593823}"/>
              </a:ext>
            </a:extLst>
          </p:cNvPr>
          <p:cNvSpPr>
            <a:spLocks noGrp="1"/>
          </p:cNvSpPr>
          <p:nvPr>
            <p:ph type="pic" sz="quarter" idx="23"/>
          </p:nvPr>
        </p:nvSpPr>
        <p:spPr>
          <a:xfrm>
            <a:off x="5201908" y="3984098"/>
            <a:ext cx="914400" cy="914400"/>
          </a:xfrm>
        </p:spPr>
        <p:txBody>
          <a:bodyPr>
            <a:normAutofit/>
          </a:bodyPr>
          <a:lstStyle>
            <a:lvl1pPr marL="0" indent="0" algn="ctr">
              <a:buNone/>
              <a:defRPr sz="1400">
                <a:solidFill>
                  <a:schemeClr val="bg1">
                    <a:lumMod val="50000"/>
                  </a:schemeClr>
                </a:solidFill>
              </a:defRPr>
            </a:lvl1pPr>
          </a:lstStyle>
          <a:p>
            <a:endParaRPr lang="en-US"/>
          </a:p>
        </p:txBody>
      </p:sp>
      <p:sp>
        <p:nvSpPr>
          <p:cNvPr id="23" name="Text Placeholder 4">
            <a:extLst>
              <a:ext uri="{FF2B5EF4-FFF2-40B4-BE49-F238E27FC236}">
                <a16:creationId xmlns:a16="http://schemas.microsoft.com/office/drawing/2014/main" id="{6EC31054-F323-447E-A250-00C70D033246}"/>
              </a:ext>
            </a:extLst>
          </p:cNvPr>
          <p:cNvSpPr>
            <a:spLocks noGrp="1"/>
          </p:cNvSpPr>
          <p:nvPr>
            <p:ph type="body" sz="quarter" idx="24" hasCustomPrompt="1"/>
          </p:nvPr>
        </p:nvSpPr>
        <p:spPr>
          <a:xfrm>
            <a:off x="6267902" y="3994920"/>
            <a:ext cx="4524097" cy="296986"/>
          </a:xfrm>
        </p:spPr>
        <p:txBody>
          <a:bodyPr anchor="b">
            <a:normAutofit/>
          </a:bodyPr>
          <a:lstStyle>
            <a:lvl1pPr marL="0" indent="0">
              <a:buNone/>
              <a:defRPr sz="1800" b="1">
                <a:solidFill>
                  <a:srgbClr val="6B6C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24" name="Content Placeholder 3">
            <a:extLst>
              <a:ext uri="{FF2B5EF4-FFF2-40B4-BE49-F238E27FC236}">
                <a16:creationId xmlns:a16="http://schemas.microsoft.com/office/drawing/2014/main" id="{2A0E534F-F82F-491F-A155-625F7F13DD81}"/>
              </a:ext>
            </a:extLst>
          </p:cNvPr>
          <p:cNvSpPr>
            <a:spLocks noGrp="1"/>
          </p:cNvSpPr>
          <p:nvPr>
            <p:ph sz="half" idx="25" hasCustomPrompt="1"/>
          </p:nvPr>
        </p:nvSpPr>
        <p:spPr>
          <a:xfrm>
            <a:off x="6267895" y="4291906"/>
            <a:ext cx="4524097" cy="754756"/>
          </a:xfrm>
        </p:spPr>
        <p:txBody>
          <a:bodyPr>
            <a:noAutofit/>
          </a:bodyPr>
          <a:lstStyle>
            <a:lvl1pPr marL="0" indent="0">
              <a:buNone/>
              <a:defRPr sz="1600">
                <a:solidFill>
                  <a:srgbClr val="6B6C6C"/>
                </a:solidFill>
              </a:defRPr>
            </a:lvl1pPr>
            <a:lvl2pPr marL="457200" indent="0">
              <a:buNone/>
              <a:defRPr sz="1400"/>
            </a:lvl2pPr>
            <a:lvl3pPr marL="914400" indent="0">
              <a:buNone/>
              <a:defRPr sz="1200"/>
            </a:lvl3pPr>
            <a:lvl4pPr marL="1371600" indent="0">
              <a:buNone/>
              <a:defRPr sz="1100"/>
            </a:lvl4pPr>
            <a:lvl5pPr marL="1828800" indent="0">
              <a:buNone/>
              <a:defRPr sz="1100" b="0" i="0">
                <a:solidFill>
                  <a:srgbClr val="6B6C6C"/>
                </a:solidFill>
                <a:latin typeface="Buckeye Sans 2" pitchFamily="2" charset="77"/>
              </a:defRPr>
            </a:lvl5pPr>
          </a:lstStyle>
          <a:p>
            <a:pPr lvl="0"/>
            <a:r>
              <a:rPr lang="en-US"/>
              <a:t>Click to edit supplemental copy</a:t>
            </a:r>
          </a:p>
          <a:p>
            <a:pPr lvl="4"/>
            <a:endParaRPr lang="en-US"/>
          </a:p>
        </p:txBody>
      </p:sp>
    </p:spTree>
    <p:extLst>
      <p:ext uri="{BB962C8B-B14F-4D97-AF65-F5344CB8AC3E}">
        <p14:creationId xmlns:p14="http://schemas.microsoft.com/office/powerpoint/2010/main" val="39722585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Content 5 - Team Layout - das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9CF42-CFB0-4813-AFA8-72E0DF893747}"/>
              </a:ext>
            </a:extLst>
          </p:cNvPr>
          <p:cNvSpPr>
            <a:spLocks noGrp="1"/>
          </p:cNvSpPr>
          <p:nvPr>
            <p:ph type="title" hasCustomPrompt="1"/>
          </p:nvPr>
        </p:nvSpPr>
        <p:spPr>
          <a:xfrm>
            <a:off x="676505" y="1534885"/>
            <a:ext cx="3637944" cy="2057636"/>
          </a:xfrm>
        </p:spPr>
        <p:txBody>
          <a:bodyPr anchor="b"/>
          <a:lstStyle>
            <a:lvl1pPr>
              <a:defRPr>
                <a:solidFill>
                  <a:srgbClr val="6B6C6C"/>
                </a:solidFill>
              </a:defRPr>
            </a:lvl1pPr>
          </a:lstStyle>
          <a:p>
            <a:r>
              <a:rPr lang="en-US"/>
              <a:t>Click to edit master page title</a:t>
            </a:r>
          </a:p>
        </p:txBody>
      </p:sp>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p>
            <a:fld id="{DFA4CD3D-26C8-47FF-8D13-9B32BAAB4735}" type="slidenum">
              <a:rPr lang="en-US" smtClean="0"/>
              <a:t>‹#›</a:t>
            </a:fld>
            <a:endParaRPr lang="en-US"/>
          </a:p>
        </p:txBody>
      </p:sp>
      <p:cxnSp>
        <p:nvCxnSpPr>
          <p:cNvPr id="11" name="Straight Connector 10">
            <a:extLst>
              <a:ext uri="{FF2B5EF4-FFF2-40B4-BE49-F238E27FC236}">
                <a16:creationId xmlns:a16="http://schemas.microsoft.com/office/drawing/2014/main" id="{5F33B443-BC15-456F-A843-6F23BCE2348A}"/>
              </a:ext>
            </a:extLst>
          </p:cNvPr>
          <p:cNvCxnSpPr>
            <a:cxnSpLocks/>
          </p:cNvCxnSpPr>
          <p:nvPr userDrawn="1"/>
        </p:nvCxnSpPr>
        <p:spPr>
          <a:xfrm>
            <a:off x="774474" y="3660609"/>
            <a:ext cx="548640" cy="0"/>
          </a:xfrm>
          <a:prstGeom prst="line">
            <a:avLst/>
          </a:prstGeom>
          <a:ln w="79375">
            <a:solidFill>
              <a:srgbClr val="C00000"/>
            </a:solidFill>
          </a:ln>
        </p:spPr>
        <p:style>
          <a:lnRef idx="1">
            <a:schemeClr val="accent1"/>
          </a:lnRef>
          <a:fillRef idx="0">
            <a:schemeClr val="accent1"/>
          </a:fillRef>
          <a:effectRef idx="0">
            <a:schemeClr val="accent1"/>
          </a:effectRef>
          <a:fontRef idx="minor">
            <a:schemeClr val="tx1"/>
          </a:fontRef>
        </p:style>
      </p:cxnSp>
      <p:sp>
        <p:nvSpPr>
          <p:cNvPr id="5" name="Picture Placeholder 4">
            <a:extLst>
              <a:ext uri="{FF2B5EF4-FFF2-40B4-BE49-F238E27FC236}">
                <a16:creationId xmlns:a16="http://schemas.microsoft.com/office/drawing/2014/main" id="{FE19BD27-A5AE-4AED-A944-00ED745F24F8}"/>
              </a:ext>
            </a:extLst>
          </p:cNvPr>
          <p:cNvSpPr>
            <a:spLocks noGrp="1"/>
          </p:cNvSpPr>
          <p:nvPr>
            <p:ph type="pic" sz="quarter" idx="13" hasCustomPrompt="1"/>
          </p:nvPr>
        </p:nvSpPr>
        <p:spPr>
          <a:xfrm>
            <a:off x="4883031" y="696457"/>
            <a:ext cx="2077591" cy="1676742"/>
          </a:xfrm>
        </p:spPr>
        <p:txBody>
          <a:bodyPr anchor="ctr">
            <a:normAutofit/>
          </a:bodyPr>
          <a:lstStyle>
            <a:lvl1pPr marL="0" indent="0" algn="ctr">
              <a:buNone/>
              <a:defRPr sz="1400">
                <a:solidFill>
                  <a:schemeClr val="bg1">
                    <a:lumMod val="50000"/>
                  </a:schemeClr>
                </a:solidFill>
              </a:defRPr>
            </a:lvl1pPr>
          </a:lstStyle>
          <a:p>
            <a:r>
              <a:rPr lang="en-US"/>
              <a:t>Click to add picture</a:t>
            </a:r>
          </a:p>
        </p:txBody>
      </p:sp>
      <p:sp>
        <p:nvSpPr>
          <p:cNvPr id="15" name="Text Placeholder 4">
            <a:extLst>
              <a:ext uri="{FF2B5EF4-FFF2-40B4-BE49-F238E27FC236}">
                <a16:creationId xmlns:a16="http://schemas.microsoft.com/office/drawing/2014/main" id="{5B9DF506-FA73-4B69-BFF8-9508CCD1B341}"/>
              </a:ext>
            </a:extLst>
          </p:cNvPr>
          <p:cNvSpPr>
            <a:spLocks noGrp="1"/>
          </p:cNvSpPr>
          <p:nvPr>
            <p:ph type="body" sz="quarter" idx="16" hasCustomPrompt="1"/>
          </p:nvPr>
        </p:nvSpPr>
        <p:spPr>
          <a:xfrm>
            <a:off x="4785057" y="2405743"/>
            <a:ext cx="2225340" cy="381000"/>
          </a:xfrm>
        </p:spPr>
        <p:txBody>
          <a:bodyPr anchor="b">
            <a:normAutofit/>
          </a:bodyPr>
          <a:lstStyle>
            <a:lvl1pPr marL="0" indent="0">
              <a:buNone/>
              <a:defRPr sz="1600" b="1">
                <a:solidFill>
                  <a:srgbClr val="6B6C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18" name="Content Placeholder 3">
            <a:extLst>
              <a:ext uri="{FF2B5EF4-FFF2-40B4-BE49-F238E27FC236}">
                <a16:creationId xmlns:a16="http://schemas.microsoft.com/office/drawing/2014/main" id="{D3C25E06-F692-49FF-AE8E-D1AB6FF3AAB9}"/>
              </a:ext>
            </a:extLst>
          </p:cNvPr>
          <p:cNvSpPr>
            <a:spLocks noGrp="1"/>
          </p:cNvSpPr>
          <p:nvPr>
            <p:ph sz="half" idx="19" hasCustomPrompt="1"/>
          </p:nvPr>
        </p:nvSpPr>
        <p:spPr>
          <a:xfrm>
            <a:off x="4785057" y="2850666"/>
            <a:ext cx="2077592" cy="513018"/>
          </a:xfrm>
        </p:spPr>
        <p:txBody>
          <a:bodyPr>
            <a:noAutofit/>
          </a:bodyPr>
          <a:lstStyle>
            <a:lvl1pPr marL="0" indent="0">
              <a:buNone/>
              <a:defRPr sz="1400">
                <a:solidFill>
                  <a:srgbClr val="6B6C6C"/>
                </a:solidFill>
              </a:defRPr>
            </a:lvl1pPr>
            <a:lvl2pPr marL="457200" indent="0">
              <a:buNone/>
              <a:defRPr sz="1400"/>
            </a:lvl2pPr>
            <a:lvl3pPr marL="914400" indent="0">
              <a:buNone/>
              <a:defRPr sz="1200"/>
            </a:lvl3pPr>
            <a:lvl4pPr marL="1371600" indent="0">
              <a:buNone/>
              <a:defRPr sz="1100"/>
            </a:lvl4pPr>
            <a:lvl5pPr marL="1828800" indent="0">
              <a:buNone/>
              <a:defRPr sz="1400" b="0" i="0">
                <a:solidFill>
                  <a:srgbClr val="6B6C6C"/>
                </a:solidFill>
                <a:latin typeface="Buckeye Sans 2" pitchFamily="2" charset="77"/>
              </a:defRPr>
            </a:lvl5pPr>
          </a:lstStyle>
          <a:p>
            <a:pPr lvl="0"/>
            <a:r>
              <a:rPr lang="en-US"/>
              <a:t>Click to edit supplemental copy</a:t>
            </a:r>
          </a:p>
          <a:p>
            <a:pPr lvl="4"/>
            <a:endParaRPr lang="en-US"/>
          </a:p>
        </p:txBody>
      </p:sp>
      <p:sp>
        <p:nvSpPr>
          <p:cNvPr id="29" name="Content Placeholder 3">
            <a:extLst>
              <a:ext uri="{FF2B5EF4-FFF2-40B4-BE49-F238E27FC236}">
                <a16:creationId xmlns:a16="http://schemas.microsoft.com/office/drawing/2014/main" id="{32636A59-1C4D-DB7E-7AB5-5FF3CE74F2C1}"/>
              </a:ext>
            </a:extLst>
          </p:cNvPr>
          <p:cNvSpPr>
            <a:spLocks noGrp="1"/>
          </p:cNvSpPr>
          <p:nvPr>
            <p:ph sz="half" idx="35" hasCustomPrompt="1"/>
          </p:nvPr>
        </p:nvSpPr>
        <p:spPr>
          <a:xfrm>
            <a:off x="665616" y="3902810"/>
            <a:ext cx="3906383" cy="2428368"/>
          </a:xfrm>
        </p:spPr>
        <p:txBody>
          <a:bodyPr>
            <a:normAutofit/>
          </a:bodyPr>
          <a:lstStyle>
            <a:lvl1pPr marL="0" indent="0">
              <a:buNone/>
              <a:defRPr sz="2400">
                <a:solidFill>
                  <a:srgbClr val="6B6C6C"/>
                </a:solidFill>
              </a:defRPr>
            </a:lvl1pPr>
            <a:lvl2pPr marL="520700" indent="-228600">
              <a:buClr>
                <a:srgbClr val="C00000"/>
              </a:buClr>
              <a:buSzPct val="110000"/>
              <a:buFont typeface="Arial" panose="020B0604020202020204" pitchFamily="34" charset="0"/>
              <a:buChar char="•"/>
              <a:tabLst/>
              <a:defRPr sz="2000">
                <a:solidFill>
                  <a:srgbClr val="6B6C6C"/>
                </a:solidFill>
              </a:defRPr>
            </a:lvl2pPr>
            <a:lvl3pPr marL="914400" indent="0">
              <a:buNone/>
              <a:defRPr sz="1800"/>
            </a:lvl3pPr>
            <a:lvl4pPr marL="1371600" indent="0">
              <a:buNone/>
              <a:defRPr sz="1600"/>
            </a:lvl4pPr>
            <a:lvl5pPr marL="1828800" indent="0">
              <a:buNone/>
              <a:defRPr sz="1600"/>
            </a:lvl5pPr>
          </a:lstStyle>
          <a:p>
            <a:pPr lvl="0"/>
            <a:r>
              <a:rPr lang="en-US"/>
              <a:t>Click to edit first level copy</a:t>
            </a:r>
          </a:p>
          <a:p>
            <a:pPr lvl="1"/>
            <a:r>
              <a:rPr lang="en-US"/>
              <a:t>Second level copy</a:t>
            </a:r>
          </a:p>
        </p:txBody>
      </p:sp>
      <p:sp>
        <p:nvSpPr>
          <p:cNvPr id="42" name="Picture Placeholder 4">
            <a:extLst>
              <a:ext uri="{FF2B5EF4-FFF2-40B4-BE49-F238E27FC236}">
                <a16:creationId xmlns:a16="http://schemas.microsoft.com/office/drawing/2014/main" id="{B781AC33-C47D-CE41-F333-5612FC49D32D}"/>
              </a:ext>
            </a:extLst>
          </p:cNvPr>
          <p:cNvSpPr>
            <a:spLocks noGrp="1"/>
          </p:cNvSpPr>
          <p:nvPr>
            <p:ph type="pic" sz="quarter" idx="36" hasCustomPrompt="1"/>
          </p:nvPr>
        </p:nvSpPr>
        <p:spPr>
          <a:xfrm>
            <a:off x="7315200" y="696457"/>
            <a:ext cx="2077591" cy="1676742"/>
          </a:xfrm>
        </p:spPr>
        <p:txBody>
          <a:bodyPr anchor="ctr">
            <a:normAutofit/>
          </a:bodyPr>
          <a:lstStyle>
            <a:lvl1pPr marL="0" indent="0" algn="ctr">
              <a:buNone/>
              <a:defRPr sz="1400">
                <a:solidFill>
                  <a:schemeClr val="bg1">
                    <a:lumMod val="50000"/>
                  </a:schemeClr>
                </a:solidFill>
              </a:defRPr>
            </a:lvl1pPr>
          </a:lstStyle>
          <a:p>
            <a:r>
              <a:rPr lang="en-US"/>
              <a:t>Click to add picture</a:t>
            </a:r>
          </a:p>
        </p:txBody>
      </p:sp>
      <p:sp>
        <p:nvSpPr>
          <p:cNvPr id="43" name="Text Placeholder 4">
            <a:extLst>
              <a:ext uri="{FF2B5EF4-FFF2-40B4-BE49-F238E27FC236}">
                <a16:creationId xmlns:a16="http://schemas.microsoft.com/office/drawing/2014/main" id="{46EC207A-75A9-199D-31B5-9D8D502D7FD0}"/>
              </a:ext>
            </a:extLst>
          </p:cNvPr>
          <p:cNvSpPr>
            <a:spLocks noGrp="1"/>
          </p:cNvSpPr>
          <p:nvPr>
            <p:ph type="body" sz="quarter" idx="37" hasCustomPrompt="1"/>
          </p:nvPr>
        </p:nvSpPr>
        <p:spPr>
          <a:xfrm>
            <a:off x="7217226" y="2405743"/>
            <a:ext cx="2209799" cy="381000"/>
          </a:xfrm>
        </p:spPr>
        <p:txBody>
          <a:bodyPr anchor="b">
            <a:normAutofit/>
          </a:bodyPr>
          <a:lstStyle>
            <a:lvl1pPr marL="0" indent="0">
              <a:buNone/>
              <a:defRPr sz="1600" b="1">
                <a:solidFill>
                  <a:srgbClr val="6B6C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44" name="Content Placeholder 3">
            <a:extLst>
              <a:ext uri="{FF2B5EF4-FFF2-40B4-BE49-F238E27FC236}">
                <a16:creationId xmlns:a16="http://schemas.microsoft.com/office/drawing/2014/main" id="{EA2978D8-3542-6E8A-613E-6B54448341D0}"/>
              </a:ext>
            </a:extLst>
          </p:cNvPr>
          <p:cNvSpPr>
            <a:spLocks noGrp="1"/>
          </p:cNvSpPr>
          <p:nvPr>
            <p:ph sz="half" idx="38" hasCustomPrompt="1"/>
          </p:nvPr>
        </p:nvSpPr>
        <p:spPr>
          <a:xfrm>
            <a:off x="7217226" y="2850666"/>
            <a:ext cx="2077592" cy="513018"/>
          </a:xfrm>
        </p:spPr>
        <p:txBody>
          <a:bodyPr>
            <a:noAutofit/>
          </a:bodyPr>
          <a:lstStyle>
            <a:lvl1pPr marL="0" indent="0">
              <a:buNone/>
              <a:defRPr sz="1400">
                <a:solidFill>
                  <a:srgbClr val="6B6C6C"/>
                </a:solidFill>
              </a:defRPr>
            </a:lvl1pPr>
            <a:lvl2pPr marL="457200" indent="0">
              <a:buNone/>
              <a:defRPr sz="1400"/>
            </a:lvl2pPr>
            <a:lvl3pPr marL="914400" indent="0">
              <a:buNone/>
              <a:defRPr sz="1200"/>
            </a:lvl3pPr>
            <a:lvl4pPr marL="1371600" indent="0">
              <a:buNone/>
              <a:defRPr sz="1100"/>
            </a:lvl4pPr>
            <a:lvl5pPr marL="1828800" indent="0">
              <a:buNone/>
              <a:defRPr sz="1400" b="0" i="0">
                <a:solidFill>
                  <a:srgbClr val="6B6C6C"/>
                </a:solidFill>
                <a:latin typeface="Buckeye Sans 2" pitchFamily="2" charset="77"/>
              </a:defRPr>
            </a:lvl5pPr>
          </a:lstStyle>
          <a:p>
            <a:pPr lvl="0"/>
            <a:r>
              <a:rPr lang="en-US"/>
              <a:t>Click to edit supplemental copy</a:t>
            </a:r>
          </a:p>
          <a:p>
            <a:pPr lvl="4"/>
            <a:endParaRPr lang="en-US"/>
          </a:p>
        </p:txBody>
      </p:sp>
      <p:sp>
        <p:nvSpPr>
          <p:cNvPr id="45" name="Picture Placeholder 4">
            <a:extLst>
              <a:ext uri="{FF2B5EF4-FFF2-40B4-BE49-F238E27FC236}">
                <a16:creationId xmlns:a16="http://schemas.microsoft.com/office/drawing/2014/main" id="{9B3D4EE7-E3D1-3FAD-4643-1190D06F4ABA}"/>
              </a:ext>
            </a:extLst>
          </p:cNvPr>
          <p:cNvSpPr>
            <a:spLocks noGrp="1"/>
          </p:cNvSpPr>
          <p:nvPr>
            <p:ph type="pic" sz="quarter" idx="39" hasCustomPrompt="1"/>
          </p:nvPr>
        </p:nvSpPr>
        <p:spPr>
          <a:xfrm>
            <a:off x="9753600" y="696457"/>
            <a:ext cx="2077591" cy="1676742"/>
          </a:xfrm>
        </p:spPr>
        <p:txBody>
          <a:bodyPr anchor="ctr">
            <a:normAutofit/>
          </a:bodyPr>
          <a:lstStyle>
            <a:lvl1pPr marL="0" indent="0" algn="ctr">
              <a:buNone/>
              <a:defRPr sz="1400">
                <a:solidFill>
                  <a:schemeClr val="bg1">
                    <a:lumMod val="50000"/>
                  </a:schemeClr>
                </a:solidFill>
              </a:defRPr>
            </a:lvl1pPr>
          </a:lstStyle>
          <a:p>
            <a:r>
              <a:rPr lang="en-US"/>
              <a:t>Click to add picture</a:t>
            </a:r>
          </a:p>
        </p:txBody>
      </p:sp>
      <p:sp>
        <p:nvSpPr>
          <p:cNvPr id="46" name="Text Placeholder 4">
            <a:extLst>
              <a:ext uri="{FF2B5EF4-FFF2-40B4-BE49-F238E27FC236}">
                <a16:creationId xmlns:a16="http://schemas.microsoft.com/office/drawing/2014/main" id="{CF1F1B6B-6BC0-7CE5-8AA0-65781BC5B497}"/>
              </a:ext>
            </a:extLst>
          </p:cNvPr>
          <p:cNvSpPr>
            <a:spLocks noGrp="1"/>
          </p:cNvSpPr>
          <p:nvPr>
            <p:ph type="body" sz="quarter" idx="40" hasCustomPrompt="1"/>
          </p:nvPr>
        </p:nvSpPr>
        <p:spPr>
          <a:xfrm>
            <a:off x="9655626" y="2405743"/>
            <a:ext cx="2220685" cy="381000"/>
          </a:xfrm>
        </p:spPr>
        <p:txBody>
          <a:bodyPr anchor="b">
            <a:normAutofit/>
          </a:bodyPr>
          <a:lstStyle>
            <a:lvl1pPr marL="0" indent="0">
              <a:buNone/>
              <a:defRPr sz="1600" b="1">
                <a:solidFill>
                  <a:srgbClr val="6B6C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47" name="Content Placeholder 3">
            <a:extLst>
              <a:ext uri="{FF2B5EF4-FFF2-40B4-BE49-F238E27FC236}">
                <a16:creationId xmlns:a16="http://schemas.microsoft.com/office/drawing/2014/main" id="{FEB4D2C4-0C4E-A036-BD82-B2C245849209}"/>
              </a:ext>
            </a:extLst>
          </p:cNvPr>
          <p:cNvSpPr>
            <a:spLocks noGrp="1"/>
          </p:cNvSpPr>
          <p:nvPr>
            <p:ph sz="half" idx="41" hasCustomPrompt="1"/>
          </p:nvPr>
        </p:nvSpPr>
        <p:spPr>
          <a:xfrm>
            <a:off x="9655626" y="2850666"/>
            <a:ext cx="2077592" cy="513018"/>
          </a:xfrm>
        </p:spPr>
        <p:txBody>
          <a:bodyPr>
            <a:noAutofit/>
          </a:bodyPr>
          <a:lstStyle>
            <a:lvl1pPr marL="0" indent="0">
              <a:buNone/>
              <a:defRPr sz="1400">
                <a:solidFill>
                  <a:srgbClr val="6B6C6C"/>
                </a:solidFill>
              </a:defRPr>
            </a:lvl1pPr>
            <a:lvl2pPr marL="457200" indent="0">
              <a:buNone/>
              <a:defRPr sz="1400"/>
            </a:lvl2pPr>
            <a:lvl3pPr marL="914400" indent="0">
              <a:buNone/>
              <a:defRPr sz="1200"/>
            </a:lvl3pPr>
            <a:lvl4pPr marL="1371600" indent="0">
              <a:buNone/>
              <a:defRPr sz="1100"/>
            </a:lvl4pPr>
            <a:lvl5pPr marL="1828800" indent="0">
              <a:buNone/>
              <a:defRPr sz="1400" b="0" i="0">
                <a:solidFill>
                  <a:srgbClr val="6B6C6C"/>
                </a:solidFill>
                <a:latin typeface="Buckeye Sans 2" pitchFamily="2" charset="77"/>
              </a:defRPr>
            </a:lvl5pPr>
          </a:lstStyle>
          <a:p>
            <a:pPr lvl="0"/>
            <a:r>
              <a:rPr lang="en-US"/>
              <a:t>Click to edit supplemental copy</a:t>
            </a:r>
          </a:p>
          <a:p>
            <a:pPr lvl="4"/>
            <a:endParaRPr lang="en-US"/>
          </a:p>
        </p:txBody>
      </p:sp>
      <p:sp>
        <p:nvSpPr>
          <p:cNvPr id="48" name="Picture Placeholder 4">
            <a:extLst>
              <a:ext uri="{FF2B5EF4-FFF2-40B4-BE49-F238E27FC236}">
                <a16:creationId xmlns:a16="http://schemas.microsoft.com/office/drawing/2014/main" id="{8DB9D046-1452-3F52-9EF6-F1591861163B}"/>
              </a:ext>
            </a:extLst>
          </p:cNvPr>
          <p:cNvSpPr>
            <a:spLocks noGrp="1"/>
          </p:cNvSpPr>
          <p:nvPr>
            <p:ph type="pic" sz="quarter" idx="42" hasCustomPrompt="1"/>
          </p:nvPr>
        </p:nvSpPr>
        <p:spPr>
          <a:xfrm>
            <a:off x="4883031" y="3581400"/>
            <a:ext cx="2077591" cy="1676742"/>
          </a:xfrm>
        </p:spPr>
        <p:txBody>
          <a:bodyPr anchor="ctr">
            <a:normAutofit/>
          </a:bodyPr>
          <a:lstStyle>
            <a:lvl1pPr marL="0" indent="0" algn="ctr">
              <a:buNone/>
              <a:defRPr sz="1400">
                <a:solidFill>
                  <a:schemeClr val="bg1">
                    <a:lumMod val="50000"/>
                  </a:schemeClr>
                </a:solidFill>
              </a:defRPr>
            </a:lvl1pPr>
          </a:lstStyle>
          <a:p>
            <a:r>
              <a:rPr lang="en-US"/>
              <a:t>Click to add picture</a:t>
            </a:r>
          </a:p>
        </p:txBody>
      </p:sp>
      <p:sp>
        <p:nvSpPr>
          <p:cNvPr id="49" name="Text Placeholder 4">
            <a:extLst>
              <a:ext uri="{FF2B5EF4-FFF2-40B4-BE49-F238E27FC236}">
                <a16:creationId xmlns:a16="http://schemas.microsoft.com/office/drawing/2014/main" id="{99F1484B-33B4-49AF-50B3-692F9415D08D}"/>
              </a:ext>
            </a:extLst>
          </p:cNvPr>
          <p:cNvSpPr>
            <a:spLocks noGrp="1"/>
          </p:cNvSpPr>
          <p:nvPr>
            <p:ph type="body" sz="quarter" idx="43" hasCustomPrompt="1"/>
          </p:nvPr>
        </p:nvSpPr>
        <p:spPr>
          <a:xfrm>
            <a:off x="4785057" y="5290686"/>
            <a:ext cx="2225340" cy="381000"/>
          </a:xfrm>
        </p:spPr>
        <p:txBody>
          <a:bodyPr anchor="b">
            <a:normAutofit/>
          </a:bodyPr>
          <a:lstStyle>
            <a:lvl1pPr marL="0" indent="0">
              <a:buNone/>
              <a:defRPr sz="1600" b="1">
                <a:solidFill>
                  <a:srgbClr val="6B6C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50" name="Content Placeholder 3">
            <a:extLst>
              <a:ext uri="{FF2B5EF4-FFF2-40B4-BE49-F238E27FC236}">
                <a16:creationId xmlns:a16="http://schemas.microsoft.com/office/drawing/2014/main" id="{A8463267-4C32-C0A8-B221-D5C692958888}"/>
              </a:ext>
            </a:extLst>
          </p:cNvPr>
          <p:cNvSpPr>
            <a:spLocks noGrp="1"/>
          </p:cNvSpPr>
          <p:nvPr>
            <p:ph sz="half" idx="44" hasCustomPrompt="1"/>
          </p:nvPr>
        </p:nvSpPr>
        <p:spPr>
          <a:xfrm>
            <a:off x="4785057" y="5735609"/>
            <a:ext cx="2077592" cy="513018"/>
          </a:xfrm>
        </p:spPr>
        <p:txBody>
          <a:bodyPr>
            <a:noAutofit/>
          </a:bodyPr>
          <a:lstStyle>
            <a:lvl1pPr marL="0" indent="0">
              <a:buNone/>
              <a:defRPr sz="1400">
                <a:solidFill>
                  <a:srgbClr val="6B6C6C"/>
                </a:solidFill>
              </a:defRPr>
            </a:lvl1pPr>
            <a:lvl2pPr marL="457200" indent="0">
              <a:buNone/>
              <a:defRPr sz="1400"/>
            </a:lvl2pPr>
            <a:lvl3pPr marL="914400" indent="0">
              <a:buNone/>
              <a:defRPr sz="1200"/>
            </a:lvl3pPr>
            <a:lvl4pPr marL="1371600" indent="0">
              <a:buNone/>
              <a:defRPr sz="1100"/>
            </a:lvl4pPr>
            <a:lvl5pPr marL="1828800" indent="0">
              <a:buNone/>
              <a:defRPr sz="1400" b="0" i="0">
                <a:solidFill>
                  <a:srgbClr val="6B6C6C"/>
                </a:solidFill>
                <a:latin typeface="Buckeye Sans 2" pitchFamily="2" charset="77"/>
              </a:defRPr>
            </a:lvl5pPr>
          </a:lstStyle>
          <a:p>
            <a:pPr lvl="0"/>
            <a:r>
              <a:rPr lang="en-US"/>
              <a:t>Click to edit supplemental copy</a:t>
            </a:r>
          </a:p>
          <a:p>
            <a:pPr lvl="4"/>
            <a:endParaRPr lang="en-US"/>
          </a:p>
        </p:txBody>
      </p:sp>
      <p:sp>
        <p:nvSpPr>
          <p:cNvPr id="51" name="Picture Placeholder 4">
            <a:extLst>
              <a:ext uri="{FF2B5EF4-FFF2-40B4-BE49-F238E27FC236}">
                <a16:creationId xmlns:a16="http://schemas.microsoft.com/office/drawing/2014/main" id="{0F713BA4-C3F0-7266-BFA2-4EB5D9BED635}"/>
              </a:ext>
            </a:extLst>
          </p:cNvPr>
          <p:cNvSpPr>
            <a:spLocks noGrp="1"/>
          </p:cNvSpPr>
          <p:nvPr>
            <p:ph type="pic" sz="quarter" idx="45" hasCustomPrompt="1"/>
          </p:nvPr>
        </p:nvSpPr>
        <p:spPr>
          <a:xfrm>
            <a:off x="7315200" y="3581400"/>
            <a:ext cx="2077591" cy="1676742"/>
          </a:xfrm>
        </p:spPr>
        <p:txBody>
          <a:bodyPr anchor="ctr">
            <a:normAutofit/>
          </a:bodyPr>
          <a:lstStyle>
            <a:lvl1pPr marL="0" indent="0" algn="ctr">
              <a:buNone/>
              <a:defRPr sz="1400">
                <a:solidFill>
                  <a:schemeClr val="bg1">
                    <a:lumMod val="50000"/>
                  </a:schemeClr>
                </a:solidFill>
              </a:defRPr>
            </a:lvl1pPr>
          </a:lstStyle>
          <a:p>
            <a:r>
              <a:rPr lang="en-US"/>
              <a:t>Click to add picture</a:t>
            </a:r>
          </a:p>
        </p:txBody>
      </p:sp>
      <p:sp>
        <p:nvSpPr>
          <p:cNvPr id="52" name="Text Placeholder 4">
            <a:extLst>
              <a:ext uri="{FF2B5EF4-FFF2-40B4-BE49-F238E27FC236}">
                <a16:creationId xmlns:a16="http://schemas.microsoft.com/office/drawing/2014/main" id="{77A3737E-4F1C-4A60-75FE-0CD6387D447B}"/>
              </a:ext>
            </a:extLst>
          </p:cNvPr>
          <p:cNvSpPr>
            <a:spLocks noGrp="1"/>
          </p:cNvSpPr>
          <p:nvPr>
            <p:ph type="body" sz="quarter" idx="46" hasCustomPrompt="1"/>
          </p:nvPr>
        </p:nvSpPr>
        <p:spPr>
          <a:xfrm>
            <a:off x="7217226" y="5290686"/>
            <a:ext cx="2209799" cy="381000"/>
          </a:xfrm>
        </p:spPr>
        <p:txBody>
          <a:bodyPr anchor="b">
            <a:normAutofit/>
          </a:bodyPr>
          <a:lstStyle>
            <a:lvl1pPr marL="0" indent="0">
              <a:buNone/>
              <a:defRPr sz="1600" b="1">
                <a:solidFill>
                  <a:srgbClr val="6B6C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53" name="Content Placeholder 3">
            <a:extLst>
              <a:ext uri="{FF2B5EF4-FFF2-40B4-BE49-F238E27FC236}">
                <a16:creationId xmlns:a16="http://schemas.microsoft.com/office/drawing/2014/main" id="{1F5B1B2F-7A86-7712-D642-D31C7A449AC0}"/>
              </a:ext>
            </a:extLst>
          </p:cNvPr>
          <p:cNvSpPr>
            <a:spLocks noGrp="1"/>
          </p:cNvSpPr>
          <p:nvPr>
            <p:ph sz="half" idx="47" hasCustomPrompt="1"/>
          </p:nvPr>
        </p:nvSpPr>
        <p:spPr>
          <a:xfrm>
            <a:off x="7217226" y="5735609"/>
            <a:ext cx="2077592" cy="513018"/>
          </a:xfrm>
        </p:spPr>
        <p:txBody>
          <a:bodyPr>
            <a:noAutofit/>
          </a:bodyPr>
          <a:lstStyle>
            <a:lvl1pPr marL="0" indent="0">
              <a:buNone/>
              <a:defRPr sz="1400">
                <a:solidFill>
                  <a:srgbClr val="6B6C6C"/>
                </a:solidFill>
              </a:defRPr>
            </a:lvl1pPr>
            <a:lvl2pPr marL="457200" indent="0">
              <a:buNone/>
              <a:defRPr sz="1400"/>
            </a:lvl2pPr>
            <a:lvl3pPr marL="914400" indent="0">
              <a:buNone/>
              <a:defRPr sz="1200"/>
            </a:lvl3pPr>
            <a:lvl4pPr marL="1371600" indent="0">
              <a:buNone/>
              <a:defRPr sz="1100"/>
            </a:lvl4pPr>
            <a:lvl5pPr marL="1828800" indent="0">
              <a:buNone/>
              <a:defRPr sz="1400" b="0" i="0">
                <a:solidFill>
                  <a:srgbClr val="6B6C6C"/>
                </a:solidFill>
                <a:latin typeface="Buckeye Sans 2" pitchFamily="2" charset="77"/>
              </a:defRPr>
            </a:lvl5pPr>
          </a:lstStyle>
          <a:p>
            <a:pPr lvl="0"/>
            <a:r>
              <a:rPr lang="en-US"/>
              <a:t>Click to edit supplemental copy</a:t>
            </a:r>
          </a:p>
          <a:p>
            <a:pPr lvl="4"/>
            <a:endParaRPr lang="en-US"/>
          </a:p>
        </p:txBody>
      </p:sp>
      <p:sp>
        <p:nvSpPr>
          <p:cNvPr id="54" name="Picture Placeholder 4">
            <a:extLst>
              <a:ext uri="{FF2B5EF4-FFF2-40B4-BE49-F238E27FC236}">
                <a16:creationId xmlns:a16="http://schemas.microsoft.com/office/drawing/2014/main" id="{1AF508C4-773E-5526-D0B3-4519BA6E9F49}"/>
              </a:ext>
            </a:extLst>
          </p:cNvPr>
          <p:cNvSpPr>
            <a:spLocks noGrp="1"/>
          </p:cNvSpPr>
          <p:nvPr>
            <p:ph type="pic" sz="quarter" idx="48" hasCustomPrompt="1"/>
          </p:nvPr>
        </p:nvSpPr>
        <p:spPr>
          <a:xfrm>
            <a:off x="9753600" y="3581400"/>
            <a:ext cx="2077591" cy="1676742"/>
          </a:xfrm>
        </p:spPr>
        <p:txBody>
          <a:bodyPr anchor="ctr">
            <a:normAutofit/>
          </a:bodyPr>
          <a:lstStyle>
            <a:lvl1pPr marL="0" indent="0" algn="ctr">
              <a:buNone/>
              <a:defRPr sz="1400">
                <a:solidFill>
                  <a:schemeClr val="bg1">
                    <a:lumMod val="50000"/>
                  </a:schemeClr>
                </a:solidFill>
              </a:defRPr>
            </a:lvl1pPr>
          </a:lstStyle>
          <a:p>
            <a:r>
              <a:rPr lang="en-US"/>
              <a:t>Click to add picture</a:t>
            </a:r>
          </a:p>
        </p:txBody>
      </p:sp>
      <p:sp>
        <p:nvSpPr>
          <p:cNvPr id="55" name="Text Placeholder 4">
            <a:extLst>
              <a:ext uri="{FF2B5EF4-FFF2-40B4-BE49-F238E27FC236}">
                <a16:creationId xmlns:a16="http://schemas.microsoft.com/office/drawing/2014/main" id="{5A52EAA6-4323-C683-D3E0-0360F2401CBE}"/>
              </a:ext>
            </a:extLst>
          </p:cNvPr>
          <p:cNvSpPr>
            <a:spLocks noGrp="1"/>
          </p:cNvSpPr>
          <p:nvPr>
            <p:ph type="body" sz="quarter" idx="49" hasCustomPrompt="1"/>
          </p:nvPr>
        </p:nvSpPr>
        <p:spPr>
          <a:xfrm>
            <a:off x="9655626" y="5290686"/>
            <a:ext cx="2220685" cy="381000"/>
          </a:xfrm>
        </p:spPr>
        <p:txBody>
          <a:bodyPr anchor="b">
            <a:normAutofit/>
          </a:bodyPr>
          <a:lstStyle>
            <a:lvl1pPr marL="0" indent="0">
              <a:buNone/>
              <a:defRPr sz="1600" b="1">
                <a:solidFill>
                  <a:srgbClr val="6B6C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56" name="Content Placeholder 3">
            <a:extLst>
              <a:ext uri="{FF2B5EF4-FFF2-40B4-BE49-F238E27FC236}">
                <a16:creationId xmlns:a16="http://schemas.microsoft.com/office/drawing/2014/main" id="{ED840ECE-E392-54F4-E5E0-09C6BAC5F6FA}"/>
              </a:ext>
            </a:extLst>
          </p:cNvPr>
          <p:cNvSpPr>
            <a:spLocks noGrp="1"/>
          </p:cNvSpPr>
          <p:nvPr>
            <p:ph sz="half" idx="50" hasCustomPrompt="1"/>
          </p:nvPr>
        </p:nvSpPr>
        <p:spPr>
          <a:xfrm>
            <a:off x="9655626" y="5735609"/>
            <a:ext cx="2077592" cy="513018"/>
          </a:xfrm>
        </p:spPr>
        <p:txBody>
          <a:bodyPr>
            <a:noAutofit/>
          </a:bodyPr>
          <a:lstStyle>
            <a:lvl1pPr marL="0" indent="0">
              <a:buNone/>
              <a:defRPr sz="1400">
                <a:solidFill>
                  <a:srgbClr val="6B6C6C"/>
                </a:solidFill>
              </a:defRPr>
            </a:lvl1pPr>
            <a:lvl2pPr marL="457200" indent="0">
              <a:buNone/>
              <a:defRPr sz="1400"/>
            </a:lvl2pPr>
            <a:lvl3pPr marL="914400" indent="0">
              <a:buNone/>
              <a:defRPr sz="1200"/>
            </a:lvl3pPr>
            <a:lvl4pPr marL="1371600" indent="0">
              <a:buNone/>
              <a:defRPr sz="1100"/>
            </a:lvl4pPr>
            <a:lvl5pPr marL="1828800" indent="0">
              <a:buNone/>
              <a:defRPr sz="1400" b="0" i="0">
                <a:solidFill>
                  <a:srgbClr val="6B6C6C"/>
                </a:solidFill>
                <a:latin typeface="Buckeye Sans 2" pitchFamily="2" charset="77"/>
              </a:defRPr>
            </a:lvl5pPr>
          </a:lstStyle>
          <a:p>
            <a:pPr lvl="0"/>
            <a:r>
              <a:rPr lang="en-US"/>
              <a:t>Click to edit supplemental copy</a:t>
            </a:r>
          </a:p>
          <a:p>
            <a:pPr lvl="4"/>
            <a:endParaRPr lang="en-US"/>
          </a:p>
        </p:txBody>
      </p:sp>
    </p:spTree>
    <p:extLst>
      <p:ext uri="{BB962C8B-B14F-4D97-AF65-F5344CB8AC3E}">
        <p14:creationId xmlns:p14="http://schemas.microsoft.com/office/powerpoint/2010/main" val="713428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Content 6 - Facts Figures Chart - das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9CF42-CFB0-4813-AFA8-72E0DF893747}"/>
              </a:ext>
            </a:extLst>
          </p:cNvPr>
          <p:cNvSpPr>
            <a:spLocks noGrp="1"/>
          </p:cNvSpPr>
          <p:nvPr>
            <p:ph type="title" hasCustomPrompt="1"/>
          </p:nvPr>
        </p:nvSpPr>
        <p:spPr>
          <a:xfrm>
            <a:off x="676504" y="1545771"/>
            <a:ext cx="3637944" cy="2035865"/>
          </a:xfrm>
        </p:spPr>
        <p:txBody>
          <a:bodyPr anchor="b"/>
          <a:lstStyle>
            <a:lvl1pPr>
              <a:defRPr>
                <a:solidFill>
                  <a:srgbClr val="6B6C6C"/>
                </a:solidFill>
              </a:defRPr>
            </a:lvl1pPr>
          </a:lstStyle>
          <a:p>
            <a:r>
              <a:rPr lang="en-US"/>
              <a:t>Click to edit master page title</a:t>
            </a:r>
          </a:p>
        </p:txBody>
      </p:sp>
      <p:sp>
        <p:nvSpPr>
          <p:cNvPr id="4" name="Content Placeholder 3">
            <a:extLst>
              <a:ext uri="{FF2B5EF4-FFF2-40B4-BE49-F238E27FC236}">
                <a16:creationId xmlns:a16="http://schemas.microsoft.com/office/drawing/2014/main" id="{2896339C-BF56-4C01-9057-10C1041C7837}"/>
              </a:ext>
            </a:extLst>
          </p:cNvPr>
          <p:cNvSpPr>
            <a:spLocks noGrp="1"/>
          </p:cNvSpPr>
          <p:nvPr>
            <p:ph sz="half" idx="2" hasCustomPrompt="1"/>
          </p:nvPr>
        </p:nvSpPr>
        <p:spPr>
          <a:xfrm>
            <a:off x="643845" y="3859268"/>
            <a:ext cx="3906383" cy="2428368"/>
          </a:xfrm>
        </p:spPr>
        <p:txBody>
          <a:bodyPr>
            <a:normAutofit/>
          </a:bodyPr>
          <a:lstStyle>
            <a:lvl1pPr marL="0" indent="0">
              <a:buNone/>
              <a:defRPr sz="2400">
                <a:solidFill>
                  <a:srgbClr val="6B6C6C"/>
                </a:solidFill>
              </a:defRPr>
            </a:lvl1pPr>
            <a:lvl2pPr marL="520700" indent="-228600">
              <a:buClr>
                <a:srgbClr val="C00000"/>
              </a:buClr>
              <a:buSzPct val="110000"/>
              <a:buFont typeface="Arial" panose="020B0604020202020204" pitchFamily="34" charset="0"/>
              <a:buChar char="•"/>
              <a:tabLst/>
              <a:defRPr sz="2000">
                <a:solidFill>
                  <a:srgbClr val="6B6C6C"/>
                </a:solidFill>
              </a:defRPr>
            </a:lvl2pPr>
            <a:lvl3pPr marL="914400" indent="0">
              <a:buNone/>
              <a:defRPr sz="1800"/>
            </a:lvl3pPr>
            <a:lvl4pPr marL="1371600" indent="0">
              <a:buNone/>
              <a:defRPr sz="1600"/>
            </a:lvl4pPr>
            <a:lvl5pPr marL="1828800" indent="0">
              <a:buNone/>
              <a:defRPr sz="1600"/>
            </a:lvl5pPr>
          </a:lstStyle>
          <a:p>
            <a:pPr lvl="0"/>
            <a:r>
              <a:rPr lang="en-US"/>
              <a:t>Click to edit first level copy</a:t>
            </a:r>
          </a:p>
          <a:p>
            <a:pPr lvl="1"/>
            <a:r>
              <a:rPr lang="en-US"/>
              <a:t>Second level copy</a:t>
            </a:r>
          </a:p>
        </p:txBody>
      </p:sp>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p>
            <a:fld id="{DFA4CD3D-26C8-47FF-8D13-9B32BAAB4735}" type="slidenum">
              <a:rPr lang="en-US" smtClean="0"/>
              <a:t>‹#›</a:t>
            </a:fld>
            <a:endParaRPr lang="en-US"/>
          </a:p>
        </p:txBody>
      </p:sp>
      <p:cxnSp>
        <p:nvCxnSpPr>
          <p:cNvPr id="11" name="Straight Connector 10" descr="Title ornament - do not edit.">
            <a:extLst>
              <a:ext uri="{FF2B5EF4-FFF2-40B4-BE49-F238E27FC236}">
                <a16:creationId xmlns:a16="http://schemas.microsoft.com/office/drawing/2014/main" id="{5F33B443-BC15-456F-A843-6F23BCE2348A}"/>
              </a:ext>
            </a:extLst>
          </p:cNvPr>
          <p:cNvCxnSpPr>
            <a:cxnSpLocks/>
          </p:cNvCxnSpPr>
          <p:nvPr userDrawn="1"/>
        </p:nvCxnSpPr>
        <p:spPr>
          <a:xfrm>
            <a:off x="752704" y="3638838"/>
            <a:ext cx="548640" cy="0"/>
          </a:xfrm>
          <a:prstGeom prst="line">
            <a:avLst/>
          </a:prstGeom>
          <a:ln w="79375">
            <a:solidFill>
              <a:srgbClr val="C00000"/>
            </a:solidFill>
          </a:ln>
        </p:spPr>
        <p:style>
          <a:lnRef idx="1">
            <a:schemeClr val="accent1"/>
          </a:lnRef>
          <a:fillRef idx="0">
            <a:schemeClr val="accent1"/>
          </a:fillRef>
          <a:effectRef idx="0">
            <a:schemeClr val="accent1"/>
          </a:effectRef>
          <a:fontRef idx="minor">
            <a:schemeClr val="tx1"/>
          </a:fontRef>
        </p:style>
      </p:cxnSp>
      <p:sp>
        <p:nvSpPr>
          <p:cNvPr id="6" name="Content Placeholder 5">
            <a:extLst>
              <a:ext uri="{FF2B5EF4-FFF2-40B4-BE49-F238E27FC236}">
                <a16:creationId xmlns:a16="http://schemas.microsoft.com/office/drawing/2014/main" id="{F9AB3712-421D-4D44-A208-FCFD9F142B33}"/>
              </a:ext>
            </a:extLst>
          </p:cNvPr>
          <p:cNvSpPr>
            <a:spLocks noGrp="1"/>
          </p:cNvSpPr>
          <p:nvPr>
            <p:ph sz="quarter" idx="15" hasCustomPrompt="1"/>
          </p:nvPr>
        </p:nvSpPr>
        <p:spPr>
          <a:xfrm>
            <a:off x="4855028" y="794657"/>
            <a:ext cx="6333671" cy="5352143"/>
          </a:xfrm>
        </p:spPr>
        <p:txBody>
          <a:bodyPr anchor="ctr">
            <a:normAutofit/>
          </a:bodyPr>
          <a:lstStyle>
            <a:lvl1pPr marL="0" indent="0" algn="ctr">
              <a:buNone/>
              <a:defRPr sz="1800">
                <a:solidFill>
                  <a:schemeClr val="bg1">
                    <a:lumMod val="50000"/>
                  </a:schemeClr>
                </a:solidFill>
              </a:defRPr>
            </a:lvl1pPr>
          </a:lstStyle>
          <a:p>
            <a:pPr lvl="0"/>
            <a:r>
              <a:rPr lang="en-US"/>
              <a:t>Click to add a chart or table</a:t>
            </a:r>
          </a:p>
        </p:txBody>
      </p:sp>
    </p:spTree>
    <p:extLst>
      <p:ext uri="{BB962C8B-B14F-4D97-AF65-F5344CB8AC3E}">
        <p14:creationId xmlns:p14="http://schemas.microsoft.com/office/powerpoint/2010/main" val="24424104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Content 7 - Picture - dash">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p>
            <a:fld id="{DFA4CD3D-26C8-47FF-8D13-9B32BAAB4735}" type="slidenum">
              <a:rPr lang="en-US" smtClean="0"/>
              <a:t>‹#›</a:t>
            </a:fld>
            <a:endParaRPr lang="en-US"/>
          </a:p>
        </p:txBody>
      </p:sp>
      <p:sp>
        <p:nvSpPr>
          <p:cNvPr id="13" name="Content Placeholder 3">
            <a:extLst>
              <a:ext uri="{FF2B5EF4-FFF2-40B4-BE49-F238E27FC236}">
                <a16:creationId xmlns:a16="http://schemas.microsoft.com/office/drawing/2014/main" id="{F8BB7286-594A-4C7F-91C3-90AF74F810BF}"/>
              </a:ext>
            </a:extLst>
          </p:cNvPr>
          <p:cNvSpPr>
            <a:spLocks noGrp="1"/>
          </p:cNvSpPr>
          <p:nvPr>
            <p:ph sz="half" idx="13" hasCustomPrompt="1"/>
          </p:nvPr>
        </p:nvSpPr>
        <p:spPr>
          <a:xfrm>
            <a:off x="5344922" y="3275479"/>
            <a:ext cx="5441197" cy="2428368"/>
          </a:xfrm>
        </p:spPr>
        <p:txBody>
          <a:bodyPr>
            <a:normAutofit/>
          </a:bodyPr>
          <a:lstStyle>
            <a:lvl1pPr marL="0" indent="0">
              <a:buNone/>
              <a:defRPr sz="2400">
                <a:solidFill>
                  <a:srgbClr val="6B6C6C"/>
                </a:solidFill>
              </a:defRPr>
            </a:lvl1pPr>
            <a:lvl2pPr marL="466725" indent="-228600">
              <a:buClr>
                <a:srgbClr val="C00000"/>
              </a:buClr>
              <a:buSzPct val="110000"/>
              <a:buFont typeface="Arial" panose="020B0604020202020204" pitchFamily="34" charset="0"/>
              <a:buChar char="•"/>
              <a:tabLst/>
              <a:defRPr sz="2000">
                <a:solidFill>
                  <a:srgbClr val="6B6C6C"/>
                </a:solidFill>
              </a:defRPr>
            </a:lvl2pPr>
            <a:lvl3pPr marL="922338" indent="-228600">
              <a:buClr>
                <a:srgbClr val="C00000"/>
              </a:buClr>
              <a:buSzPct val="90000"/>
              <a:buFont typeface="Courier New" panose="02070309020205020404" pitchFamily="49" charset="0"/>
              <a:buChar char="o"/>
              <a:tabLst/>
              <a:defRPr sz="1800">
                <a:solidFill>
                  <a:srgbClr val="6B6C6C"/>
                </a:solidFill>
              </a:defRPr>
            </a:lvl3pPr>
            <a:lvl4pPr marL="1485900" indent="-227013">
              <a:buFont typeface="Arial" panose="020B0604020202020204" pitchFamily="34" charset="0"/>
              <a:buChar char="•"/>
              <a:tabLst/>
              <a:defRPr sz="1600">
                <a:solidFill>
                  <a:srgbClr val="6B6C6C"/>
                </a:solidFill>
              </a:defRPr>
            </a:lvl4pPr>
            <a:lvl5pPr marL="1828800" indent="0">
              <a:buNone/>
              <a:defRPr sz="1600"/>
            </a:lvl5pPr>
          </a:lstStyle>
          <a:p>
            <a:pPr lvl="0"/>
            <a:r>
              <a:rPr lang="en-US"/>
              <a:t>Click to edit first level copy</a:t>
            </a:r>
          </a:p>
          <a:p>
            <a:pPr lvl="1"/>
            <a:r>
              <a:rPr lang="en-US"/>
              <a:t>Second level copy </a:t>
            </a:r>
          </a:p>
          <a:p>
            <a:pPr lvl="2"/>
            <a:r>
              <a:rPr lang="en-US"/>
              <a:t>Third level copy</a:t>
            </a:r>
          </a:p>
          <a:p>
            <a:pPr lvl="3"/>
            <a:r>
              <a:rPr lang="en-US"/>
              <a:t>Fourth level</a:t>
            </a:r>
          </a:p>
        </p:txBody>
      </p:sp>
      <p:cxnSp>
        <p:nvCxnSpPr>
          <p:cNvPr id="14" name="Straight Connector 13">
            <a:extLst>
              <a:ext uri="{FF2B5EF4-FFF2-40B4-BE49-F238E27FC236}">
                <a16:creationId xmlns:a16="http://schemas.microsoft.com/office/drawing/2014/main" id="{7BC3CEE6-576D-4A25-8B6C-C2373DA1C88A}"/>
              </a:ext>
            </a:extLst>
          </p:cNvPr>
          <p:cNvCxnSpPr>
            <a:cxnSpLocks/>
          </p:cNvCxnSpPr>
          <p:nvPr userDrawn="1"/>
        </p:nvCxnSpPr>
        <p:spPr>
          <a:xfrm>
            <a:off x="5421123" y="3022394"/>
            <a:ext cx="548640" cy="0"/>
          </a:xfrm>
          <a:prstGeom prst="line">
            <a:avLst/>
          </a:prstGeom>
          <a:ln w="79375">
            <a:solidFill>
              <a:srgbClr val="C00000"/>
            </a:solidFill>
          </a:ln>
        </p:spPr>
        <p:style>
          <a:lnRef idx="1">
            <a:schemeClr val="accent1"/>
          </a:lnRef>
          <a:fillRef idx="0">
            <a:schemeClr val="accent1"/>
          </a:fillRef>
          <a:effectRef idx="0">
            <a:schemeClr val="accent1"/>
          </a:effectRef>
          <a:fontRef idx="minor">
            <a:schemeClr val="tx1"/>
          </a:fontRef>
        </p:style>
      </p:cxnSp>
      <p:sp>
        <p:nvSpPr>
          <p:cNvPr id="5" name="Picture Placeholder 4">
            <a:extLst>
              <a:ext uri="{FF2B5EF4-FFF2-40B4-BE49-F238E27FC236}">
                <a16:creationId xmlns:a16="http://schemas.microsoft.com/office/drawing/2014/main" id="{D105C42B-C8C5-451C-A726-855DF2E48625}"/>
              </a:ext>
            </a:extLst>
          </p:cNvPr>
          <p:cNvSpPr>
            <a:spLocks noGrp="1"/>
          </p:cNvSpPr>
          <p:nvPr>
            <p:ph type="pic" sz="quarter" idx="14" hasCustomPrompt="1"/>
          </p:nvPr>
        </p:nvSpPr>
        <p:spPr>
          <a:xfrm>
            <a:off x="385763" y="403767"/>
            <a:ext cx="4480151" cy="5743645"/>
          </a:xfrm>
        </p:spPr>
        <p:txBody>
          <a:bodyPr anchor="ctr">
            <a:normAutofit/>
          </a:bodyPr>
          <a:lstStyle>
            <a:lvl1pPr marL="0" indent="0" algn="ctr">
              <a:buNone/>
              <a:defRPr sz="1800">
                <a:solidFill>
                  <a:schemeClr val="bg1">
                    <a:lumMod val="50000"/>
                  </a:schemeClr>
                </a:solidFill>
              </a:defRPr>
            </a:lvl1pPr>
          </a:lstStyle>
          <a:p>
            <a:r>
              <a:rPr lang="en-US"/>
              <a:t>Click to add picture;</a:t>
            </a:r>
            <a:br>
              <a:rPr lang="en-US"/>
            </a:br>
            <a:r>
              <a:rPr lang="en-US"/>
              <a:t>send to back</a:t>
            </a:r>
          </a:p>
        </p:txBody>
      </p:sp>
      <p:sp>
        <p:nvSpPr>
          <p:cNvPr id="15" name="Title 1">
            <a:extLst>
              <a:ext uri="{FF2B5EF4-FFF2-40B4-BE49-F238E27FC236}">
                <a16:creationId xmlns:a16="http://schemas.microsoft.com/office/drawing/2014/main" id="{778E9976-AB2A-4D33-BDD3-3DD81964854A}"/>
              </a:ext>
            </a:extLst>
          </p:cNvPr>
          <p:cNvSpPr>
            <a:spLocks noGrp="1"/>
          </p:cNvSpPr>
          <p:nvPr>
            <p:ph type="title" hasCustomPrompt="1"/>
          </p:nvPr>
        </p:nvSpPr>
        <p:spPr>
          <a:xfrm>
            <a:off x="5344922" y="1653762"/>
            <a:ext cx="5441196" cy="1325563"/>
          </a:xfrm>
        </p:spPr>
        <p:txBody>
          <a:bodyPr anchor="t"/>
          <a:lstStyle>
            <a:lvl1pPr>
              <a:defRPr>
                <a:solidFill>
                  <a:srgbClr val="6B6C6C"/>
                </a:solidFill>
              </a:defRPr>
            </a:lvl1pPr>
          </a:lstStyle>
          <a:p>
            <a:r>
              <a:rPr lang="en-US"/>
              <a:t>Click to edit </a:t>
            </a:r>
            <a:br>
              <a:rPr lang="en-US"/>
            </a:br>
            <a:r>
              <a:rPr lang="en-US"/>
              <a:t>master page title</a:t>
            </a:r>
          </a:p>
        </p:txBody>
      </p:sp>
      <p:sp>
        <p:nvSpPr>
          <p:cNvPr id="2" name="Right Triangle 1">
            <a:extLst>
              <a:ext uri="{FF2B5EF4-FFF2-40B4-BE49-F238E27FC236}">
                <a16:creationId xmlns:a16="http://schemas.microsoft.com/office/drawing/2014/main" id="{7CD4C7FA-8777-C983-DA6D-D554C333D41F}"/>
              </a:ext>
            </a:extLst>
          </p:cNvPr>
          <p:cNvSpPr/>
          <p:nvPr userDrawn="1"/>
        </p:nvSpPr>
        <p:spPr>
          <a:xfrm rot="16200000">
            <a:off x="4054929" y="5197926"/>
            <a:ext cx="1023257" cy="1055917"/>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Buckeye Sans 2" pitchFamily="2" charset="77"/>
            </a:endParaRPr>
          </a:p>
        </p:txBody>
      </p:sp>
    </p:spTree>
    <p:extLst>
      <p:ext uri="{BB962C8B-B14F-4D97-AF65-F5344CB8AC3E}">
        <p14:creationId xmlns:p14="http://schemas.microsoft.com/office/powerpoint/2010/main" val="1139094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slide - scarlet background">
    <p:spTree>
      <p:nvGrpSpPr>
        <p:cNvPr id="1" name=""/>
        <p:cNvGrpSpPr/>
        <p:nvPr/>
      </p:nvGrpSpPr>
      <p:grpSpPr>
        <a:xfrm>
          <a:off x="0" y="0"/>
          <a:ext cx="0" cy="0"/>
          <a:chOff x="0" y="0"/>
          <a:chExt cx="0" cy="0"/>
        </a:xfrm>
      </p:grpSpPr>
      <p:sp>
        <p:nvSpPr>
          <p:cNvPr id="7" name="Freeform 6" descr="Red background with notch.">
            <a:extLst>
              <a:ext uri="{FF2B5EF4-FFF2-40B4-BE49-F238E27FC236}">
                <a16:creationId xmlns:a16="http://schemas.microsoft.com/office/drawing/2014/main" id="{221065E6-A38E-4F0C-8A91-83E3ADB9FE2D}"/>
              </a:ext>
            </a:extLst>
          </p:cNvPr>
          <p:cNvSpPr/>
          <p:nvPr userDrawn="1"/>
        </p:nvSpPr>
        <p:spPr>
          <a:xfrm>
            <a:off x="400280" y="374573"/>
            <a:ext cx="11391441" cy="5772839"/>
          </a:xfrm>
          <a:custGeom>
            <a:avLst/>
            <a:gdLst>
              <a:gd name="connsiteX0" fmla="*/ 0 w 11391441"/>
              <a:gd name="connsiteY0" fmla="*/ 11017 h 5772839"/>
              <a:gd name="connsiteX1" fmla="*/ 0 w 11391441"/>
              <a:gd name="connsiteY1" fmla="*/ 5772839 h 5772839"/>
              <a:gd name="connsiteX2" fmla="*/ 10796530 w 11391441"/>
              <a:gd name="connsiteY2" fmla="*/ 5772839 h 5772839"/>
              <a:gd name="connsiteX3" fmla="*/ 11391441 w 11391441"/>
              <a:gd name="connsiteY3" fmla="*/ 5177928 h 5772839"/>
              <a:gd name="connsiteX4" fmla="*/ 11391441 w 11391441"/>
              <a:gd name="connsiteY4" fmla="*/ 0 h 5772839"/>
              <a:gd name="connsiteX5" fmla="*/ 0 w 11391441"/>
              <a:gd name="connsiteY5" fmla="*/ 11017 h 5772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91441" h="5772839">
                <a:moveTo>
                  <a:pt x="0" y="11017"/>
                </a:moveTo>
                <a:lnTo>
                  <a:pt x="0" y="5772839"/>
                </a:lnTo>
                <a:lnTo>
                  <a:pt x="10796530" y="5772839"/>
                </a:lnTo>
                <a:lnTo>
                  <a:pt x="11391441" y="5177928"/>
                </a:lnTo>
                <a:lnTo>
                  <a:pt x="11391441" y="0"/>
                </a:lnTo>
                <a:lnTo>
                  <a:pt x="0" y="11017"/>
                </a:lnTo>
                <a:close/>
              </a:path>
            </a:pathLst>
          </a:custGeom>
          <a:solidFill>
            <a:srgbClr val="BA0C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Buckeye Sans 2" pitchFamily="2" charset="77"/>
            </a:endParaRPr>
          </a:p>
        </p:txBody>
      </p:sp>
      <p:sp>
        <p:nvSpPr>
          <p:cNvPr id="5" name="Footer Placeholder 4">
            <a:extLst>
              <a:ext uri="{FF2B5EF4-FFF2-40B4-BE49-F238E27FC236}">
                <a16:creationId xmlns:a16="http://schemas.microsoft.com/office/drawing/2014/main" id="{7A517FDA-A121-4B28-8DDF-D450DD4715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499B5A-7DCC-4693-81DE-0BE66B97B47C}"/>
              </a:ext>
            </a:extLst>
          </p:cNvPr>
          <p:cNvSpPr>
            <a:spLocks noGrp="1"/>
          </p:cNvSpPr>
          <p:nvPr>
            <p:ph type="sldNum" sz="quarter" idx="12"/>
          </p:nvPr>
        </p:nvSpPr>
        <p:spPr/>
        <p:txBody>
          <a:bodyPr/>
          <a:lstStyle/>
          <a:p>
            <a:fld id="{DFA4CD3D-26C8-47FF-8D13-9B32BAAB4735}" type="slidenum">
              <a:rPr lang="en-US" smtClean="0"/>
              <a:t>‹#›</a:t>
            </a:fld>
            <a:endParaRPr lang="en-US"/>
          </a:p>
        </p:txBody>
      </p:sp>
      <p:sp>
        <p:nvSpPr>
          <p:cNvPr id="8" name="Title 1">
            <a:extLst>
              <a:ext uri="{FF2B5EF4-FFF2-40B4-BE49-F238E27FC236}">
                <a16:creationId xmlns:a16="http://schemas.microsoft.com/office/drawing/2014/main" id="{42AE5508-873C-8C4C-A88E-C1B4E571DDEC}"/>
              </a:ext>
            </a:extLst>
          </p:cNvPr>
          <p:cNvSpPr>
            <a:spLocks noGrp="1"/>
          </p:cNvSpPr>
          <p:nvPr>
            <p:ph type="title" hasCustomPrompt="1"/>
          </p:nvPr>
        </p:nvSpPr>
        <p:spPr>
          <a:xfrm>
            <a:off x="690332" y="2609603"/>
            <a:ext cx="10515600" cy="819397"/>
          </a:xfrm>
        </p:spPr>
        <p:txBody>
          <a:bodyPr anchor="t">
            <a:normAutofit/>
          </a:bodyPr>
          <a:lstStyle>
            <a:lvl1pPr>
              <a:defRPr sz="5500">
                <a:solidFill>
                  <a:schemeClr val="bg1"/>
                </a:solidFill>
              </a:defRPr>
            </a:lvl1pPr>
          </a:lstStyle>
          <a:p>
            <a:r>
              <a:rPr lang="en-US"/>
              <a:t>Click to edit master page title</a:t>
            </a:r>
          </a:p>
        </p:txBody>
      </p:sp>
      <p:sp>
        <p:nvSpPr>
          <p:cNvPr id="9" name="Text Placeholder 2">
            <a:extLst>
              <a:ext uri="{FF2B5EF4-FFF2-40B4-BE49-F238E27FC236}">
                <a16:creationId xmlns:a16="http://schemas.microsoft.com/office/drawing/2014/main" id="{AC83112E-B440-C046-B221-F7DBDB8A7639}"/>
              </a:ext>
            </a:extLst>
          </p:cNvPr>
          <p:cNvSpPr>
            <a:spLocks noGrp="1"/>
          </p:cNvSpPr>
          <p:nvPr>
            <p:ph type="body" idx="1" hasCustomPrompt="1"/>
          </p:nvPr>
        </p:nvSpPr>
        <p:spPr>
          <a:xfrm>
            <a:off x="690332" y="3457508"/>
            <a:ext cx="10515600" cy="496976"/>
          </a:xfrm>
        </p:spPr>
        <p:txBody>
          <a:bodyPr>
            <a:normAutofit/>
          </a:bodyPr>
          <a:lstStyle>
            <a:lvl1pPr marL="0" indent="0">
              <a:buNone/>
              <a:defRPr sz="2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copy</a:t>
            </a:r>
          </a:p>
        </p:txBody>
      </p:sp>
    </p:spTree>
    <p:extLst>
      <p:ext uri="{BB962C8B-B14F-4D97-AF65-F5344CB8AC3E}">
        <p14:creationId xmlns:p14="http://schemas.microsoft.com/office/powerpoint/2010/main" val="9846531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Content 8 - Multiple Pictures - dash">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p>
            <a:fld id="{DFA4CD3D-26C8-47FF-8D13-9B32BAAB4735}" type="slidenum">
              <a:rPr lang="en-US" smtClean="0"/>
              <a:t>‹#›</a:t>
            </a:fld>
            <a:endParaRPr lang="en-US"/>
          </a:p>
        </p:txBody>
      </p:sp>
      <p:sp>
        <p:nvSpPr>
          <p:cNvPr id="13" name="Content Placeholder 3">
            <a:extLst>
              <a:ext uri="{FF2B5EF4-FFF2-40B4-BE49-F238E27FC236}">
                <a16:creationId xmlns:a16="http://schemas.microsoft.com/office/drawing/2014/main" id="{F8BB7286-594A-4C7F-91C3-90AF74F810BF}"/>
              </a:ext>
            </a:extLst>
          </p:cNvPr>
          <p:cNvSpPr>
            <a:spLocks noGrp="1"/>
          </p:cNvSpPr>
          <p:nvPr>
            <p:ph sz="half" idx="13"/>
          </p:nvPr>
        </p:nvSpPr>
        <p:spPr>
          <a:xfrm>
            <a:off x="5334037" y="3264591"/>
            <a:ext cx="5441197" cy="2428368"/>
          </a:xfrm>
        </p:spPr>
        <p:txBody>
          <a:bodyPr>
            <a:normAutofit/>
          </a:bodyPr>
          <a:lstStyle>
            <a:lvl1pPr marL="0" indent="0">
              <a:buNone/>
              <a:defRPr sz="2400">
                <a:solidFill>
                  <a:srgbClr val="6B6C6C"/>
                </a:solidFill>
              </a:defRPr>
            </a:lvl1pPr>
            <a:lvl2pPr marL="574675" indent="-282575">
              <a:buClr>
                <a:srgbClr val="C00000"/>
              </a:buClr>
              <a:buSzPct val="110000"/>
              <a:buFont typeface="Arial" panose="020B0604020202020204" pitchFamily="34" charset="0"/>
              <a:buChar char="•"/>
              <a:tabLst/>
              <a:defRPr sz="2000">
                <a:solidFill>
                  <a:srgbClr val="6B6C6C"/>
                </a:solidFill>
              </a:defRPr>
            </a:lvl2pPr>
            <a:lvl3pPr marL="1030288" indent="-228600">
              <a:buClr>
                <a:srgbClr val="C00000"/>
              </a:buClr>
              <a:buSzPct val="90000"/>
              <a:buFont typeface="Courier New" panose="02070309020205020404" pitchFamily="49" charset="0"/>
              <a:buChar char="o"/>
              <a:tabLst/>
              <a:defRPr sz="1800">
                <a:solidFill>
                  <a:srgbClr val="6B6C6C"/>
                </a:solidFill>
              </a:defRPr>
            </a:lvl3pPr>
            <a:lvl4pPr marL="1550988" indent="-271463">
              <a:buFont typeface="Arial" panose="020B0604020202020204" pitchFamily="34" charset="0"/>
              <a:buChar char="•"/>
              <a:tabLst/>
              <a:defRPr sz="1600">
                <a:solidFill>
                  <a:srgbClr val="6B6C6C"/>
                </a:solidFill>
              </a:defRPr>
            </a:lvl4pPr>
            <a:lvl5pPr marL="1828800" indent="0">
              <a:buNone/>
              <a:defRPr sz="1600"/>
            </a:lvl5p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14" name="Straight Connector 13">
            <a:extLst>
              <a:ext uri="{FF2B5EF4-FFF2-40B4-BE49-F238E27FC236}">
                <a16:creationId xmlns:a16="http://schemas.microsoft.com/office/drawing/2014/main" id="{7BC3CEE6-576D-4A25-8B6C-C2373DA1C88A}"/>
              </a:ext>
            </a:extLst>
          </p:cNvPr>
          <p:cNvCxnSpPr>
            <a:cxnSpLocks/>
          </p:cNvCxnSpPr>
          <p:nvPr userDrawn="1"/>
        </p:nvCxnSpPr>
        <p:spPr>
          <a:xfrm>
            <a:off x="5410237" y="3022392"/>
            <a:ext cx="548640" cy="0"/>
          </a:xfrm>
          <a:prstGeom prst="line">
            <a:avLst/>
          </a:prstGeom>
          <a:ln w="79375">
            <a:solidFill>
              <a:srgbClr val="C00000"/>
            </a:solidFill>
          </a:ln>
        </p:spPr>
        <p:style>
          <a:lnRef idx="1">
            <a:schemeClr val="accent1"/>
          </a:lnRef>
          <a:fillRef idx="0">
            <a:schemeClr val="accent1"/>
          </a:fillRef>
          <a:effectRef idx="0">
            <a:schemeClr val="accent1"/>
          </a:effectRef>
          <a:fontRef idx="minor">
            <a:schemeClr val="tx1"/>
          </a:fontRef>
        </p:style>
      </p:cxnSp>
      <p:sp>
        <p:nvSpPr>
          <p:cNvPr id="5" name="Picture Placeholder 4">
            <a:extLst>
              <a:ext uri="{FF2B5EF4-FFF2-40B4-BE49-F238E27FC236}">
                <a16:creationId xmlns:a16="http://schemas.microsoft.com/office/drawing/2014/main" id="{D105C42B-C8C5-451C-A726-855DF2E48625}"/>
              </a:ext>
            </a:extLst>
          </p:cNvPr>
          <p:cNvSpPr>
            <a:spLocks noGrp="1"/>
          </p:cNvSpPr>
          <p:nvPr>
            <p:ph type="pic" sz="quarter" idx="14" hasCustomPrompt="1"/>
          </p:nvPr>
        </p:nvSpPr>
        <p:spPr>
          <a:xfrm>
            <a:off x="396873" y="427519"/>
            <a:ext cx="4469041" cy="2961495"/>
          </a:xfrm>
        </p:spPr>
        <p:txBody>
          <a:bodyPr anchor="ctr">
            <a:normAutofit/>
          </a:bodyPr>
          <a:lstStyle>
            <a:lvl1pPr marL="0" indent="0" algn="ctr">
              <a:buNone/>
              <a:defRPr sz="1400">
                <a:solidFill>
                  <a:schemeClr val="bg1">
                    <a:lumMod val="65000"/>
                  </a:schemeClr>
                </a:solidFill>
              </a:defRPr>
            </a:lvl1pPr>
          </a:lstStyle>
          <a:p>
            <a:r>
              <a:rPr lang="en-US"/>
              <a:t>Click to add picture</a:t>
            </a:r>
          </a:p>
        </p:txBody>
      </p:sp>
      <p:sp>
        <p:nvSpPr>
          <p:cNvPr id="11" name="Picture Placeholder 4">
            <a:extLst>
              <a:ext uri="{FF2B5EF4-FFF2-40B4-BE49-F238E27FC236}">
                <a16:creationId xmlns:a16="http://schemas.microsoft.com/office/drawing/2014/main" id="{BFAFE350-DAC2-4FA1-8058-2BB689DE6DEA}"/>
              </a:ext>
            </a:extLst>
          </p:cNvPr>
          <p:cNvSpPr>
            <a:spLocks noGrp="1"/>
          </p:cNvSpPr>
          <p:nvPr>
            <p:ph type="pic" sz="quarter" idx="16" hasCustomPrompt="1"/>
          </p:nvPr>
        </p:nvSpPr>
        <p:spPr>
          <a:xfrm>
            <a:off x="2677886" y="3494314"/>
            <a:ext cx="2188028" cy="2637900"/>
          </a:xfrm>
        </p:spPr>
        <p:txBody>
          <a:bodyPr anchor="ctr">
            <a:normAutofit/>
          </a:bodyPr>
          <a:lstStyle>
            <a:lvl1pPr marL="0" indent="0" algn="ctr">
              <a:buNone/>
              <a:defRPr sz="1400">
                <a:solidFill>
                  <a:schemeClr val="bg1">
                    <a:lumMod val="65000"/>
                  </a:schemeClr>
                </a:solidFill>
              </a:defRPr>
            </a:lvl1pPr>
          </a:lstStyle>
          <a:p>
            <a:r>
              <a:rPr lang="en-US"/>
              <a:t>Click to add picture</a:t>
            </a:r>
            <a:br>
              <a:rPr lang="en-US"/>
            </a:br>
            <a:r>
              <a:rPr lang="en-US"/>
              <a:t>(send to back)</a:t>
            </a:r>
          </a:p>
        </p:txBody>
      </p:sp>
      <p:sp>
        <p:nvSpPr>
          <p:cNvPr id="15" name="Title 1">
            <a:extLst>
              <a:ext uri="{FF2B5EF4-FFF2-40B4-BE49-F238E27FC236}">
                <a16:creationId xmlns:a16="http://schemas.microsoft.com/office/drawing/2014/main" id="{E79F3245-5C19-491B-A3C7-0953BE94EC53}"/>
              </a:ext>
            </a:extLst>
          </p:cNvPr>
          <p:cNvSpPr>
            <a:spLocks noGrp="1"/>
          </p:cNvSpPr>
          <p:nvPr>
            <p:ph type="title" hasCustomPrompt="1"/>
          </p:nvPr>
        </p:nvSpPr>
        <p:spPr>
          <a:xfrm>
            <a:off x="5334037" y="1653756"/>
            <a:ext cx="5441196" cy="1325563"/>
          </a:xfrm>
        </p:spPr>
        <p:txBody>
          <a:bodyPr anchor="t"/>
          <a:lstStyle>
            <a:lvl1pPr>
              <a:defRPr>
                <a:solidFill>
                  <a:srgbClr val="6B6C6C"/>
                </a:solidFill>
              </a:defRPr>
            </a:lvl1pPr>
          </a:lstStyle>
          <a:p>
            <a:r>
              <a:rPr lang="en-US"/>
              <a:t>Click to edit</a:t>
            </a:r>
            <a:br>
              <a:rPr lang="en-US"/>
            </a:br>
            <a:r>
              <a:rPr lang="en-US"/>
              <a:t>master page title</a:t>
            </a:r>
          </a:p>
        </p:txBody>
      </p:sp>
      <p:sp>
        <p:nvSpPr>
          <p:cNvPr id="25" name="Right Triangle 24">
            <a:extLst>
              <a:ext uri="{FF2B5EF4-FFF2-40B4-BE49-F238E27FC236}">
                <a16:creationId xmlns:a16="http://schemas.microsoft.com/office/drawing/2014/main" id="{C77F81DC-F781-47C2-4D3B-27EEE878F8AC}"/>
              </a:ext>
            </a:extLst>
          </p:cNvPr>
          <p:cNvSpPr/>
          <p:nvPr userDrawn="1"/>
        </p:nvSpPr>
        <p:spPr>
          <a:xfrm rot="16200000">
            <a:off x="4054929" y="5197926"/>
            <a:ext cx="1023257" cy="1055917"/>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Buckeye Sans 2" pitchFamily="2" charset="77"/>
            </a:endParaRPr>
          </a:p>
        </p:txBody>
      </p:sp>
      <p:sp>
        <p:nvSpPr>
          <p:cNvPr id="29" name="Picture Placeholder 4">
            <a:extLst>
              <a:ext uri="{FF2B5EF4-FFF2-40B4-BE49-F238E27FC236}">
                <a16:creationId xmlns:a16="http://schemas.microsoft.com/office/drawing/2014/main" id="{52F6D6FC-1A24-C778-124B-B4C5715A28CE}"/>
              </a:ext>
            </a:extLst>
          </p:cNvPr>
          <p:cNvSpPr>
            <a:spLocks noGrp="1"/>
          </p:cNvSpPr>
          <p:nvPr>
            <p:ph type="pic" sz="quarter" idx="17" hasCustomPrompt="1"/>
          </p:nvPr>
        </p:nvSpPr>
        <p:spPr>
          <a:xfrm>
            <a:off x="381000" y="3494314"/>
            <a:ext cx="2188029" cy="2637900"/>
          </a:xfrm>
        </p:spPr>
        <p:txBody>
          <a:bodyPr anchor="ctr">
            <a:normAutofit/>
          </a:bodyPr>
          <a:lstStyle>
            <a:lvl1pPr marL="0" indent="0" algn="ctr">
              <a:buNone/>
              <a:defRPr sz="1400">
                <a:solidFill>
                  <a:schemeClr val="bg1">
                    <a:lumMod val="65000"/>
                  </a:schemeClr>
                </a:solidFill>
              </a:defRPr>
            </a:lvl1pPr>
          </a:lstStyle>
          <a:p>
            <a:r>
              <a:rPr lang="en-US"/>
              <a:t>Click to add picture</a:t>
            </a:r>
            <a:br>
              <a:rPr lang="en-US"/>
            </a:br>
            <a:endParaRPr lang="en-US"/>
          </a:p>
        </p:txBody>
      </p:sp>
    </p:spTree>
    <p:extLst>
      <p:ext uri="{BB962C8B-B14F-4D97-AF65-F5344CB8AC3E}">
        <p14:creationId xmlns:p14="http://schemas.microsoft.com/office/powerpoint/2010/main" val="27037107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93F5652-5F8D-4F3B-BE45-6F2FE0F564A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7FDEF2A-FDC4-461B-A64A-242E9A04A071}"/>
              </a:ext>
            </a:extLst>
          </p:cNvPr>
          <p:cNvSpPr>
            <a:spLocks noGrp="1"/>
          </p:cNvSpPr>
          <p:nvPr>
            <p:ph type="sldNum" sz="quarter" idx="12"/>
          </p:nvPr>
        </p:nvSpPr>
        <p:spPr/>
        <p:txBody>
          <a:bodyPr/>
          <a:lstStyle/>
          <a:p>
            <a:fld id="{DFA4CD3D-26C8-47FF-8D13-9B32BAAB4735}" type="slidenum">
              <a:rPr lang="en-US" smtClean="0"/>
              <a:t>‹#›</a:t>
            </a:fld>
            <a:endParaRPr lang="en-US"/>
          </a:p>
        </p:txBody>
      </p:sp>
    </p:spTree>
    <p:extLst>
      <p:ext uri="{BB962C8B-B14F-4D97-AF65-F5344CB8AC3E}">
        <p14:creationId xmlns:p14="http://schemas.microsoft.com/office/powerpoint/2010/main" val="2297640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Section slide - scarlet titl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7A517FDA-A121-4B28-8DDF-D450DD4715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499B5A-7DCC-4693-81DE-0BE66B97B47C}"/>
              </a:ext>
            </a:extLst>
          </p:cNvPr>
          <p:cNvSpPr>
            <a:spLocks noGrp="1"/>
          </p:cNvSpPr>
          <p:nvPr>
            <p:ph type="sldNum" sz="quarter" idx="12"/>
          </p:nvPr>
        </p:nvSpPr>
        <p:spPr/>
        <p:txBody>
          <a:bodyPr/>
          <a:lstStyle/>
          <a:p>
            <a:fld id="{DFA4CD3D-26C8-47FF-8D13-9B32BAAB4735}" type="slidenum">
              <a:rPr lang="en-US" smtClean="0"/>
              <a:t>‹#›</a:t>
            </a:fld>
            <a:endParaRPr lang="en-US"/>
          </a:p>
        </p:txBody>
      </p:sp>
      <p:sp>
        <p:nvSpPr>
          <p:cNvPr id="7" name="Title 1">
            <a:extLst>
              <a:ext uri="{FF2B5EF4-FFF2-40B4-BE49-F238E27FC236}">
                <a16:creationId xmlns:a16="http://schemas.microsoft.com/office/drawing/2014/main" id="{8D4E7D8D-3CE6-BC4E-BA91-C825C3B79A33}"/>
              </a:ext>
            </a:extLst>
          </p:cNvPr>
          <p:cNvSpPr>
            <a:spLocks noGrp="1"/>
          </p:cNvSpPr>
          <p:nvPr>
            <p:ph type="title" hasCustomPrompt="1"/>
          </p:nvPr>
        </p:nvSpPr>
        <p:spPr>
          <a:xfrm>
            <a:off x="679450" y="2620489"/>
            <a:ext cx="10515600" cy="819397"/>
          </a:xfrm>
        </p:spPr>
        <p:txBody>
          <a:bodyPr anchor="t">
            <a:normAutofit/>
          </a:bodyPr>
          <a:lstStyle>
            <a:lvl1pPr>
              <a:defRPr sz="5500"/>
            </a:lvl1pPr>
          </a:lstStyle>
          <a:p>
            <a:r>
              <a:rPr lang="en-US"/>
              <a:t>Click to edit master page title</a:t>
            </a:r>
          </a:p>
        </p:txBody>
      </p:sp>
      <p:sp>
        <p:nvSpPr>
          <p:cNvPr id="8" name="Text Placeholder 2">
            <a:extLst>
              <a:ext uri="{FF2B5EF4-FFF2-40B4-BE49-F238E27FC236}">
                <a16:creationId xmlns:a16="http://schemas.microsoft.com/office/drawing/2014/main" id="{19BB5AB9-FC6F-7F4D-885C-DFDA822904D4}"/>
              </a:ext>
            </a:extLst>
          </p:cNvPr>
          <p:cNvSpPr>
            <a:spLocks noGrp="1"/>
          </p:cNvSpPr>
          <p:nvPr>
            <p:ph type="body" idx="1" hasCustomPrompt="1"/>
          </p:nvPr>
        </p:nvSpPr>
        <p:spPr>
          <a:xfrm>
            <a:off x="668565" y="3468394"/>
            <a:ext cx="10515600" cy="496976"/>
          </a:xfrm>
        </p:spPr>
        <p:txBody>
          <a:bodyPr>
            <a:normAutofit/>
          </a:bodyPr>
          <a:lstStyle>
            <a:lvl1pPr marL="0" indent="0">
              <a:buNone/>
              <a:defRPr sz="2600" b="0" i="0">
                <a:solidFill>
                  <a:schemeClr val="tx1"/>
                </a:solidFill>
                <a:latin typeface="Buckeye Sans 2"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copy</a:t>
            </a:r>
          </a:p>
        </p:txBody>
      </p:sp>
    </p:spTree>
    <p:extLst>
      <p:ext uri="{BB962C8B-B14F-4D97-AF65-F5344CB8AC3E}">
        <p14:creationId xmlns:p14="http://schemas.microsoft.com/office/powerpoint/2010/main" val="3180043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Content 1 - Gener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7AA6A-DE3E-452A-8765-F4A9FE447D22}"/>
              </a:ext>
            </a:extLst>
          </p:cNvPr>
          <p:cNvSpPr>
            <a:spLocks noGrp="1"/>
          </p:cNvSpPr>
          <p:nvPr>
            <p:ph type="title" hasCustomPrompt="1"/>
          </p:nvPr>
        </p:nvSpPr>
        <p:spPr>
          <a:xfrm>
            <a:off x="653143" y="920725"/>
            <a:ext cx="10515600" cy="838854"/>
          </a:xfrm>
        </p:spPr>
        <p:txBody>
          <a:bodyPr anchor="t"/>
          <a:lstStyle/>
          <a:p>
            <a:r>
              <a:rPr lang="en-US"/>
              <a:t>Click to edit master page title</a:t>
            </a:r>
          </a:p>
        </p:txBody>
      </p:sp>
      <p:sp>
        <p:nvSpPr>
          <p:cNvPr id="3" name="Content Placeholder 2">
            <a:extLst>
              <a:ext uri="{FF2B5EF4-FFF2-40B4-BE49-F238E27FC236}">
                <a16:creationId xmlns:a16="http://schemas.microsoft.com/office/drawing/2014/main" id="{65092BB6-0EC3-47A0-964A-91B4EAB22C4B}"/>
              </a:ext>
            </a:extLst>
          </p:cNvPr>
          <p:cNvSpPr>
            <a:spLocks noGrp="1"/>
          </p:cNvSpPr>
          <p:nvPr>
            <p:ph idx="1" hasCustomPrompt="1"/>
          </p:nvPr>
        </p:nvSpPr>
        <p:spPr>
          <a:xfrm>
            <a:off x="740228" y="2074421"/>
            <a:ext cx="10515600" cy="4015454"/>
          </a:xfrm>
        </p:spPr>
        <p:txBody>
          <a:bodyPr/>
          <a:lstStyle>
            <a:lvl1pPr marL="0" indent="0">
              <a:buClr>
                <a:srgbClr val="C00000"/>
              </a:buClr>
              <a:buSzPct val="110000"/>
              <a:buNone/>
              <a:defRPr/>
            </a:lvl1pPr>
            <a:lvl2pPr marL="685800" indent="-228600">
              <a:buClr>
                <a:srgbClr val="C00000"/>
              </a:buClr>
              <a:buSzPct val="110000"/>
              <a:buFont typeface="Arial" panose="020B0604020202020204" pitchFamily="34" charset="0"/>
              <a:buChar char="•"/>
              <a:defRPr/>
            </a:lvl2pPr>
            <a:lvl3pPr marL="1143000" indent="-228600">
              <a:buClr>
                <a:srgbClr val="C00000"/>
              </a:buClr>
              <a:buSzPct val="90000"/>
              <a:buFont typeface="Courier New" panose="02070309020205020404" pitchFamily="49" charset="0"/>
              <a:buChar char="o"/>
              <a:defRPr/>
            </a:lvl3pPr>
          </a:lstStyle>
          <a:p>
            <a:pPr lvl="0"/>
            <a:r>
              <a:rPr lang="en-US"/>
              <a:t>Click to edit first level copy</a:t>
            </a:r>
          </a:p>
          <a:p>
            <a:pPr lvl="1"/>
            <a:r>
              <a:rPr lang="en-US"/>
              <a:t>Second level</a:t>
            </a:r>
          </a:p>
          <a:p>
            <a:pPr lvl="2"/>
            <a:r>
              <a:rPr lang="en-US"/>
              <a:t>Third level</a:t>
            </a:r>
          </a:p>
          <a:p>
            <a:pPr lvl="3"/>
            <a:r>
              <a:rPr lang="en-US"/>
              <a:t>Fourth level</a:t>
            </a:r>
          </a:p>
        </p:txBody>
      </p:sp>
      <p:sp>
        <p:nvSpPr>
          <p:cNvPr id="5" name="Footer Placeholder 4">
            <a:extLst>
              <a:ext uri="{FF2B5EF4-FFF2-40B4-BE49-F238E27FC236}">
                <a16:creationId xmlns:a16="http://schemas.microsoft.com/office/drawing/2014/main" id="{5507D5D7-B1FE-44D4-9552-B7681E39C9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899665-9022-4763-9F34-BC62AC635B9F}"/>
              </a:ext>
            </a:extLst>
          </p:cNvPr>
          <p:cNvSpPr>
            <a:spLocks noGrp="1"/>
          </p:cNvSpPr>
          <p:nvPr>
            <p:ph type="sldNum" sz="quarter" idx="12"/>
          </p:nvPr>
        </p:nvSpPr>
        <p:spPr/>
        <p:txBody>
          <a:bodyPr/>
          <a:lstStyle/>
          <a:p>
            <a:fld id="{DFA4CD3D-26C8-47FF-8D13-9B32BAAB4735}" type="slidenum">
              <a:rPr lang="en-US" smtClean="0"/>
              <a:t>‹#›</a:t>
            </a:fld>
            <a:endParaRPr lang="en-US"/>
          </a:p>
        </p:txBody>
      </p:sp>
      <p:sp>
        <p:nvSpPr>
          <p:cNvPr id="8" name="Text Placeholder 2">
            <a:extLst>
              <a:ext uri="{FF2B5EF4-FFF2-40B4-BE49-F238E27FC236}">
                <a16:creationId xmlns:a16="http://schemas.microsoft.com/office/drawing/2014/main" id="{4E70CEAA-8573-9E1B-D8BA-928C93224FEF}"/>
              </a:ext>
            </a:extLst>
          </p:cNvPr>
          <p:cNvSpPr>
            <a:spLocks noGrp="1"/>
          </p:cNvSpPr>
          <p:nvPr>
            <p:ph type="body" idx="17" hasCustomPrompt="1"/>
          </p:nvPr>
        </p:nvSpPr>
        <p:spPr>
          <a:xfrm>
            <a:off x="654731" y="576941"/>
            <a:ext cx="7847012" cy="239486"/>
          </a:xfrm>
        </p:spPr>
        <p:txBody>
          <a:bodyPr anchor="t">
            <a:normAutofit/>
          </a:bodyPr>
          <a:lstStyle>
            <a:lvl1pPr marL="0" indent="0">
              <a:buNone/>
              <a:defRPr sz="1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SECTION HEADING (OPTIONAL) </a:t>
            </a:r>
          </a:p>
        </p:txBody>
      </p:sp>
    </p:spTree>
    <p:extLst>
      <p:ext uri="{BB962C8B-B14F-4D97-AF65-F5344CB8AC3E}">
        <p14:creationId xmlns:p14="http://schemas.microsoft.com/office/powerpoint/2010/main" val="3341450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Content 2 - 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D110778-4DA8-45B3-97ED-ECBE5C60858E}"/>
              </a:ext>
            </a:extLst>
          </p:cNvPr>
          <p:cNvSpPr>
            <a:spLocks noGrp="1"/>
          </p:cNvSpPr>
          <p:nvPr>
            <p:ph type="body" idx="1" hasCustomPrompt="1"/>
          </p:nvPr>
        </p:nvSpPr>
        <p:spPr>
          <a:xfrm>
            <a:off x="839788" y="1795950"/>
            <a:ext cx="32004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4" name="Content Placeholder 3">
            <a:extLst>
              <a:ext uri="{FF2B5EF4-FFF2-40B4-BE49-F238E27FC236}">
                <a16:creationId xmlns:a16="http://schemas.microsoft.com/office/drawing/2014/main" id="{2896339C-BF56-4C01-9057-10C1041C7837}"/>
              </a:ext>
            </a:extLst>
          </p:cNvPr>
          <p:cNvSpPr>
            <a:spLocks noGrp="1"/>
          </p:cNvSpPr>
          <p:nvPr>
            <p:ph sz="half" idx="2" hasCustomPrompt="1"/>
          </p:nvPr>
        </p:nvSpPr>
        <p:spPr>
          <a:xfrm>
            <a:off x="839788" y="2619862"/>
            <a:ext cx="3200400" cy="3060729"/>
          </a:xfrm>
        </p:spPr>
        <p:txBody>
          <a:bodyPr>
            <a:normAutofit/>
          </a:bodyPr>
          <a:lstStyle>
            <a:lvl1pPr marL="0" indent="0">
              <a:buClr>
                <a:srgbClr val="C00000"/>
              </a:buClr>
              <a:buSzPct val="110000"/>
              <a:buNone/>
              <a:defRPr sz="1800"/>
            </a:lvl1pPr>
            <a:lvl2pPr marL="466725" indent="-228600">
              <a:buClr>
                <a:srgbClr val="C00000"/>
              </a:buClr>
              <a:buSzPct val="110000"/>
              <a:buFont typeface="Arial" panose="020B0604020202020204" pitchFamily="34" charset="0"/>
              <a:buChar char="•"/>
              <a:tabLst/>
              <a:defRPr sz="1600"/>
            </a:lvl2pPr>
            <a:lvl3pPr marL="922338" indent="-174625">
              <a:buClr>
                <a:srgbClr val="C00000"/>
              </a:buClr>
              <a:buSzPct val="90000"/>
              <a:buFont typeface="Courier New" panose="02070309020205020404" pitchFamily="49" charset="0"/>
              <a:buChar char="o"/>
              <a:tabLst/>
              <a:defRPr sz="1400"/>
            </a:lvl3pPr>
            <a:lvl4pPr>
              <a:defRPr sz="1400"/>
            </a:lvl4pPr>
            <a:lvl5pPr>
              <a:defRPr sz="1400"/>
            </a:lvl5pPr>
          </a:lstStyle>
          <a:p>
            <a:pPr lvl="0"/>
            <a:r>
              <a:rPr lang="en-US"/>
              <a:t>Click to edit first level copy</a:t>
            </a:r>
          </a:p>
          <a:p>
            <a:pPr lvl="1"/>
            <a:r>
              <a:rPr lang="en-US"/>
              <a:t>Second level</a:t>
            </a:r>
          </a:p>
          <a:p>
            <a:pPr lvl="2"/>
            <a:r>
              <a:rPr lang="en-US"/>
              <a:t>Third level</a:t>
            </a:r>
          </a:p>
        </p:txBody>
      </p:sp>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p>
            <a:fld id="{DFA4CD3D-26C8-47FF-8D13-9B32BAAB4735}" type="slidenum">
              <a:rPr lang="en-US" smtClean="0"/>
              <a:t>‹#›</a:t>
            </a:fld>
            <a:endParaRPr lang="en-US"/>
          </a:p>
        </p:txBody>
      </p:sp>
      <p:cxnSp>
        <p:nvCxnSpPr>
          <p:cNvPr id="14" name="Straight Connector 13">
            <a:extLst>
              <a:ext uri="{FF2B5EF4-FFF2-40B4-BE49-F238E27FC236}">
                <a16:creationId xmlns:a16="http://schemas.microsoft.com/office/drawing/2014/main" id="{6240F89D-2F52-4A06-A26B-F81A4CCA049C}"/>
              </a:ext>
            </a:extLst>
          </p:cNvPr>
          <p:cNvCxnSpPr>
            <a:cxnSpLocks/>
          </p:cNvCxnSpPr>
          <p:nvPr userDrawn="1"/>
        </p:nvCxnSpPr>
        <p:spPr>
          <a:xfrm flipV="1">
            <a:off x="4246764" y="2290570"/>
            <a:ext cx="0" cy="3401974"/>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6615C9D-EE6C-4B25-8C7B-BD41495EDEDC}"/>
              </a:ext>
            </a:extLst>
          </p:cNvPr>
          <p:cNvCxnSpPr>
            <a:cxnSpLocks/>
          </p:cNvCxnSpPr>
          <p:nvPr userDrawn="1"/>
        </p:nvCxnSpPr>
        <p:spPr>
          <a:xfrm flipV="1">
            <a:off x="7915362" y="2290570"/>
            <a:ext cx="0" cy="3401974"/>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670F325A-C820-6347-A10B-9DD63E3B7F2B}"/>
              </a:ext>
            </a:extLst>
          </p:cNvPr>
          <p:cNvSpPr>
            <a:spLocks noGrp="1"/>
          </p:cNvSpPr>
          <p:nvPr>
            <p:ph type="title" hasCustomPrompt="1"/>
          </p:nvPr>
        </p:nvSpPr>
        <p:spPr>
          <a:xfrm>
            <a:off x="642257" y="909840"/>
            <a:ext cx="10515600" cy="838854"/>
          </a:xfrm>
        </p:spPr>
        <p:txBody>
          <a:bodyPr anchor="t"/>
          <a:lstStyle/>
          <a:p>
            <a:r>
              <a:rPr lang="en-US"/>
              <a:t>Click to edit master page title</a:t>
            </a:r>
          </a:p>
        </p:txBody>
      </p:sp>
      <p:sp>
        <p:nvSpPr>
          <p:cNvPr id="2" name="Text Placeholder 2">
            <a:extLst>
              <a:ext uri="{FF2B5EF4-FFF2-40B4-BE49-F238E27FC236}">
                <a16:creationId xmlns:a16="http://schemas.microsoft.com/office/drawing/2014/main" id="{A891D34A-06A7-6398-2C15-8309625A99B2}"/>
              </a:ext>
            </a:extLst>
          </p:cNvPr>
          <p:cNvSpPr>
            <a:spLocks noGrp="1"/>
          </p:cNvSpPr>
          <p:nvPr>
            <p:ph type="body" idx="13" hasCustomPrompt="1"/>
          </p:nvPr>
        </p:nvSpPr>
        <p:spPr>
          <a:xfrm>
            <a:off x="4474028" y="1795950"/>
            <a:ext cx="32004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6" name="Text Placeholder 2">
            <a:extLst>
              <a:ext uri="{FF2B5EF4-FFF2-40B4-BE49-F238E27FC236}">
                <a16:creationId xmlns:a16="http://schemas.microsoft.com/office/drawing/2014/main" id="{A8E4D3FC-41C9-D578-F008-6630E7FFA4E6}"/>
              </a:ext>
            </a:extLst>
          </p:cNvPr>
          <p:cNvSpPr>
            <a:spLocks noGrp="1"/>
          </p:cNvSpPr>
          <p:nvPr>
            <p:ph type="body" idx="15" hasCustomPrompt="1"/>
          </p:nvPr>
        </p:nvSpPr>
        <p:spPr>
          <a:xfrm>
            <a:off x="8153400" y="1795950"/>
            <a:ext cx="32004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19" name="Text Placeholder 2">
            <a:extLst>
              <a:ext uri="{FF2B5EF4-FFF2-40B4-BE49-F238E27FC236}">
                <a16:creationId xmlns:a16="http://schemas.microsoft.com/office/drawing/2014/main" id="{61869058-C86A-4C68-1840-8E2F243A4517}"/>
              </a:ext>
            </a:extLst>
          </p:cNvPr>
          <p:cNvSpPr>
            <a:spLocks noGrp="1"/>
          </p:cNvSpPr>
          <p:nvPr>
            <p:ph type="body" idx="17" hasCustomPrompt="1"/>
          </p:nvPr>
        </p:nvSpPr>
        <p:spPr>
          <a:xfrm>
            <a:off x="654731" y="576941"/>
            <a:ext cx="7847012" cy="239486"/>
          </a:xfrm>
        </p:spPr>
        <p:txBody>
          <a:bodyPr anchor="t">
            <a:normAutofit/>
          </a:bodyPr>
          <a:lstStyle>
            <a:lvl1pPr marL="0" indent="0">
              <a:buNone/>
              <a:defRPr sz="1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SECTION HEADING (OPTIONAL) </a:t>
            </a:r>
          </a:p>
        </p:txBody>
      </p:sp>
      <p:sp>
        <p:nvSpPr>
          <p:cNvPr id="20" name="Content Placeholder 3">
            <a:extLst>
              <a:ext uri="{FF2B5EF4-FFF2-40B4-BE49-F238E27FC236}">
                <a16:creationId xmlns:a16="http://schemas.microsoft.com/office/drawing/2014/main" id="{14F904E5-9900-1D9E-FED4-2AA7BBADCA7F}"/>
              </a:ext>
            </a:extLst>
          </p:cNvPr>
          <p:cNvSpPr>
            <a:spLocks noGrp="1"/>
          </p:cNvSpPr>
          <p:nvPr>
            <p:ph sz="half" idx="18" hasCustomPrompt="1"/>
          </p:nvPr>
        </p:nvSpPr>
        <p:spPr>
          <a:xfrm>
            <a:off x="4452256" y="2619862"/>
            <a:ext cx="3200400" cy="3060729"/>
          </a:xfrm>
        </p:spPr>
        <p:txBody>
          <a:bodyPr>
            <a:normAutofit/>
          </a:bodyPr>
          <a:lstStyle>
            <a:lvl1pPr marL="0" indent="0">
              <a:buClr>
                <a:srgbClr val="C00000"/>
              </a:buClr>
              <a:buSzPct val="110000"/>
              <a:buNone/>
              <a:defRPr sz="1800"/>
            </a:lvl1pPr>
            <a:lvl2pPr marL="466725" indent="-228600">
              <a:buClr>
                <a:srgbClr val="C00000"/>
              </a:buClr>
              <a:buSzPct val="110000"/>
              <a:buFont typeface="Arial" panose="020B0604020202020204" pitchFamily="34" charset="0"/>
              <a:buChar char="•"/>
              <a:tabLst/>
              <a:defRPr sz="1600"/>
            </a:lvl2pPr>
            <a:lvl3pPr marL="922338" indent="-174625">
              <a:buClr>
                <a:srgbClr val="C00000"/>
              </a:buClr>
              <a:buSzPct val="90000"/>
              <a:buFont typeface="Courier New" panose="02070309020205020404" pitchFamily="49" charset="0"/>
              <a:buChar char="o"/>
              <a:tabLst/>
              <a:defRPr sz="1400"/>
            </a:lvl3pPr>
            <a:lvl4pPr>
              <a:defRPr sz="1400"/>
            </a:lvl4pPr>
            <a:lvl5pPr>
              <a:defRPr sz="1400"/>
            </a:lvl5pPr>
          </a:lstStyle>
          <a:p>
            <a:pPr lvl="0"/>
            <a:r>
              <a:rPr lang="en-US"/>
              <a:t>Click to edit first level copy</a:t>
            </a:r>
          </a:p>
          <a:p>
            <a:pPr lvl="1"/>
            <a:r>
              <a:rPr lang="en-US"/>
              <a:t>Second level</a:t>
            </a:r>
          </a:p>
          <a:p>
            <a:pPr lvl="2"/>
            <a:r>
              <a:rPr lang="en-US"/>
              <a:t>Third level</a:t>
            </a:r>
          </a:p>
        </p:txBody>
      </p:sp>
      <p:sp>
        <p:nvSpPr>
          <p:cNvPr id="21" name="Content Placeholder 3">
            <a:extLst>
              <a:ext uri="{FF2B5EF4-FFF2-40B4-BE49-F238E27FC236}">
                <a16:creationId xmlns:a16="http://schemas.microsoft.com/office/drawing/2014/main" id="{9C53F21D-CA93-9B93-4A6E-8255D9511D03}"/>
              </a:ext>
            </a:extLst>
          </p:cNvPr>
          <p:cNvSpPr>
            <a:spLocks noGrp="1"/>
          </p:cNvSpPr>
          <p:nvPr>
            <p:ph sz="half" idx="19" hasCustomPrompt="1"/>
          </p:nvPr>
        </p:nvSpPr>
        <p:spPr>
          <a:xfrm>
            <a:off x="8142514" y="2619862"/>
            <a:ext cx="3200400" cy="3060729"/>
          </a:xfrm>
        </p:spPr>
        <p:txBody>
          <a:bodyPr>
            <a:normAutofit/>
          </a:bodyPr>
          <a:lstStyle>
            <a:lvl1pPr marL="0" indent="0">
              <a:buClr>
                <a:srgbClr val="C00000"/>
              </a:buClr>
              <a:buSzPct val="110000"/>
              <a:buNone/>
              <a:defRPr sz="1800"/>
            </a:lvl1pPr>
            <a:lvl2pPr marL="466725" indent="-228600">
              <a:buClr>
                <a:srgbClr val="C00000"/>
              </a:buClr>
              <a:buSzPct val="110000"/>
              <a:buFont typeface="Arial" panose="020B0604020202020204" pitchFamily="34" charset="0"/>
              <a:buChar char="•"/>
              <a:tabLst/>
              <a:defRPr sz="1600"/>
            </a:lvl2pPr>
            <a:lvl3pPr marL="922338" indent="-174625">
              <a:buClr>
                <a:srgbClr val="C00000"/>
              </a:buClr>
              <a:buSzPct val="90000"/>
              <a:buFont typeface="Courier New" panose="02070309020205020404" pitchFamily="49" charset="0"/>
              <a:buChar char="o"/>
              <a:tabLst/>
              <a:defRPr sz="1400"/>
            </a:lvl3pPr>
            <a:lvl4pPr>
              <a:defRPr sz="1400"/>
            </a:lvl4pPr>
            <a:lvl5pPr>
              <a:defRPr sz="1400"/>
            </a:lvl5pPr>
          </a:lstStyle>
          <a:p>
            <a:pPr lvl="0"/>
            <a:r>
              <a:rPr lang="en-US"/>
              <a:t>Click to edit first level copy</a:t>
            </a:r>
          </a:p>
          <a:p>
            <a:pPr lvl="1"/>
            <a:r>
              <a:rPr lang="en-US"/>
              <a:t>Second level</a:t>
            </a:r>
          </a:p>
          <a:p>
            <a:pPr lvl="2"/>
            <a:r>
              <a:rPr lang="en-US"/>
              <a:t>Third level</a:t>
            </a:r>
          </a:p>
        </p:txBody>
      </p:sp>
    </p:spTree>
    <p:extLst>
      <p:ext uri="{BB962C8B-B14F-4D97-AF65-F5344CB8AC3E}">
        <p14:creationId xmlns:p14="http://schemas.microsoft.com/office/powerpoint/2010/main" val="1178283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Content 3 - Statistics with tex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507D5D7-B1FE-44D4-9552-B7681E39C9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899665-9022-4763-9F34-BC62AC635B9F}"/>
              </a:ext>
            </a:extLst>
          </p:cNvPr>
          <p:cNvSpPr>
            <a:spLocks noGrp="1"/>
          </p:cNvSpPr>
          <p:nvPr>
            <p:ph type="sldNum" sz="quarter" idx="12"/>
          </p:nvPr>
        </p:nvSpPr>
        <p:spPr/>
        <p:txBody>
          <a:bodyPr/>
          <a:lstStyle/>
          <a:p>
            <a:fld id="{DFA4CD3D-26C8-47FF-8D13-9B32BAAB4735}" type="slidenum">
              <a:rPr lang="en-US" smtClean="0"/>
              <a:t>‹#›</a:t>
            </a:fld>
            <a:endParaRPr lang="en-US"/>
          </a:p>
        </p:txBody>
      </p:sp>
      <p:sp>
        <p:nvSpPr>
          <p:cNvPr id="8" name="Text Placeholder 7">
            <a:extLst>
              <a:ext uri="{FF2B5EF4-FFF2-40B4-BE49-F238E27FC236}">
                <a16:creationId xmlns:a16="http://schemas.microsoft.com/office/drawing/2014/main" id="{95C1AF12-65D7-4CCC-B876-272178DEF7BB}"/>
              </a:ext>
            </a:extLst>
          </p:cNvPr>
          <p:cNvSpPr>
            <a:spLocks noGrp="1"/>
          </p:cNvSpPr>
          <p:nvPr>
            <p:ph type="body" sz="quarter" idx="13" hasCustomPrompt="1"/>
          </p:nvPr>
        </p:nvSpPr>
        <p:spPr>
          <a:xfrm>
            <a:off x="815975" y="2090962"/>
            <a:ext cx="3200400" cy="1555750"/>
          </a:xfrm>
        </p:spPr>
        <p:txBody>
          <a:bodyPr anchor="ctr" anchorCtr="0">
            <a:noAutofit/>
          </a:bodyPr>
          <a:lstStyle>
            <a:lvl1pPr marL="0" indent="0" algn="ctr">
              <a:buNone/>
              <a:defRPr sz="7500" b="1" i="0">
                <a:latin typeface="Buckeye Serif 2 Black" pitchFamily="2" charset="77"/>
              </a:defRPr>
            </a:lvl1pPr>
          </a:lstStyle>
          <a:p>
            <a:pPr lvl="0"/>
            <a:r>
              <a:rPr lang="en-US"/>
              <a:t>00</a:t>
            </a:r>
          </a:p>
        </p:txBody>
      </p:sp>
      <p:cxnSp>
        <p:nvCxnSpPr>
          <p:cNvPr id="11" name="Straight Connector 10">
            <a:extLst>
              <a:ext uri="{FF2B5EF4-FFF2-40B4-BE49-F238E27FC236}">
                <a16:creationId xmlns:a16="http://schemas.microsoft.com/office/drawing/2014/main" id="{F978A9C5-0FEF-4CDF-8E0D-77B2B3787EB1}"/>
              </a:ext>
            </a:extLst>
          </p:cNvPr>
          <p:cNvCxnSpPr>
            <a:cxnSpLocks/>
          </p:cNvCxnSpPr>
          <p:nvPr userDrawn="1"/>
        </p:nvCxnSpPr>
        <p:spPr>
          <a:xfrm>
            <a:off x="2117969" y="3684420"/>
            <a:ext cx="548640" cy="0"/>
          </a:xfrm>
          <a:prstGeom prst="line">
            <a:avLst/>
          </a:prstGeom>
          <a:ln w="79375">
            <a:solidFill>
              <a:srgbClr val="BA0C2F"/>
            </a:solidFill>
          </a:ln>
        </p:spPr>
        <p:style>
          <a:lnRef idx="1">
            <a:schemeClr val="accent1"/>
          </a:lnRef>
          <a:fillRef idx="0">
            <a:schemeClr val="accent1"/>
          </a:fillRef>
          <a:effectRef idx="0">
            <a:schemeClr val="accent1"/>
          </a:effectRef>
          <a:fontRef idx="minor">
            <a:schemeClr val="tx1"/>
          </a:fontRef>
        </p:style>
      </p:cxnSp>
      <p:sp>
        <p:nvSpPr>
          <p:cNvPr id="12" name="Text Placeholder 4">
            <a:extLst>
              <a:ext uri="{FF2B5EF4-FFF2-40B4-BE49-F238E27FC236}">
                <a16:creationId xmlns:a16="http://schemas.microsoft.com/office/drawing/2014/main" id="{A31E8251-4870-40ED-8F84-F3F4065F8BED}"/>
              </a:ext>
            </a:extLst>
          </p:cNvPr>
          <p:cNvSpPr>
            <a:spLocks noGrp="1"/>
          </p:cNvSpPr>
          <p:nvPr>
            <p:ph type="body" sz="quarter" idx="21" hasCustomPrompt="1"/>
          </p:nvPr>
        </p:nvSpPr>
        <p:spPr>
          <a:xfrm>
            <a:off x="815983" y="3744683"/>
            <a:ext cx="3200400" cy="598641"/>
          </a:xfrm>
        </p:spPr>
        <p:txBody>
          <a:bodyPr anchor="b">
            <a:normAutofit/>
          </a:bodyPr>
          <a:lstStyle>
            <a:lvl1pPr marL="0" indent="0" algn="ctr">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br>
              <a:rPr lang="en-US"/>
            </a:br>
            <a:r>
              <a:rPr lang="en-US"/>
              <a:t>Subhead</a:t>
            </a:r>
          </a:p>
        </p:txBody>
      </p:sp>
      <p:sp>
        <p:nvSpPr>
          <p:cNvPr id="13" name="Content Placeholder 3">
            <a:extLst>
              <a:ext uri="{FF2B5EF4-FFF2-40B4-BE49-F238E27FC236}">
                <a16:creationId xmlns:a16="http://schemas.microsoft.com/office/drawing/2014/main" id="{C921F103-A52D-4BF8-A426-261D45BC06E9}"/>
              </a:ext>
            </a:extLst>
          </p:cNvPr>
          <p:cNvSpPr>
            <a:spLocks noGrp="1"/>
          </p:cNvSpPr>
          <p:nvPr>
            <p:ph sz="half" idx="22" hasCustomPrompt="1"/>
          </p:nvPr>
        </p:nvSpPr>
        <p:spPr>
          <a:xfrm>
            <a:off x="815976" y="4343324"/>
            <a:ext cx="3200400" cy="754756"/>
          </a:xfrm>
        </p:spPr>
        <p:txBody>
          <a:bodyPr>
            <a:noAutofit/>
          </a:bodyPr>
          <a:lstStyle>
            <a:lvl1pPr marL="0" indent="0" algn="ctr">
              <a:buNone/>
              <a:defRPr sz="1600"/>
            </a:lvl1pPr>
            <a:lvl2pPr marL="457200" indent="0">
              <a:buNone/>
              <a:defRPr sz="1400"/>
            </a:lvl2pPr>
            <a:lvl3pPr marL="914400" indent="0">
              <a:buNone/>
              <a:defRPr sz="1200"/>
            </a:lvl3pPr>
            <a:lvl4pPr marL="1371600" indent="0">
              <a:buNone/>
              <a:defRPr sz="1100"/>
            </a:lvl4pPr>
            <a:lvl5pPr marL="1828800" indent="0" algn="ctr">
              <a:buNone/>
              <a:defRPr sz="1100" b="0" i="0">
                <a:latin typeface="Buckeye Sans 2" pitchFamily="2" charset="77"/>
              </a:defRPr>
            </a:lvl5pPr>
          </a:lstStyle>
          <a:p>
            <a:pPr lvl="0"/>
            <a:r>
              <a:rPr lang="en-US"/>
              <a:t>Click to edit supplemental copy</a:t>
            </a:r>
          </a:p>
          <a:p>
            <a:pPr lvl="4"/>
            <a:endParaRPr lang="en-US"/>
          </a:p>
        </p:txBody>
      </p:sp>
      <p:sp>
        <p:nvSpPr>
          <p:cNvPr id="17" name="Text Placeholder 7">
            <a:extLst>
              <a:ext uri="{FF2B5EF4-FFF2-40B4-BE49-F238E27FC236}">
                <a16:creationId xmlns:a16="http://schemas.microsoft.com/office/drawing/2014/main" id="{47B445D7-04D9-4518-A91A-395D959AA54D}"/>
              </a:ext>
            </a:extLst>
          </p:cNvPr>
          <p:cNvSpPr>
            <a:spLocks noGrp="1"/>
          </p:cNvSpPr>
          <p:nvPr>
            <p:ph type="body" sz="quarter" idx="23" hasCustomPrompt="1"/>
          </p:nvPr>
        </p:nvSpPr>
        <p:spPr>
          <a:xfrm>
            <a:off x="4362024" y="2090962"/>
            <a:ext cx="3200400" cy="1555750"/>
          </a:xfrm>
        </p:spPr>
        <p:txBody>
          <a:bodyPr anchor="ctr" anchorCtr="0">
            <a:noAutofit/>
          </a:bodyPr>
          <a:lstStyle>
            <a:lvl1pPr marL="0" indent="0" algn="ctr">
              <a:buNone/>
              <a:defRPr sz="7500" b="1" i="0">
                <a:latin typeface="Buckeye Serif 2 Black" pitchFamily="2" charset="77"/>
              </a:defRPr>
            </a:lvl1pPr>
          </a:lstStyle>
          <a:p>
            <a:pPr lvl="0"/>
            <a:r>
              <a:rPr lang="en-US"/>
              <a:t>00</a:t>
            </a:r>
          </a:p>
        </p:txBody>
      </p:sp>
      <p:cxnSp>
        <p:nvCxnSpPr>
          <p:cNvPr id="18" name="Straight Connector 17">
            <a:extLst>
              <a:ext uri="{FF2B5EF4-FFF2-40B4-BE49-F238E27FC236}">
                <a16:creationId xmlns:a16="http://schemas.microsoft.com/office/drawing/2014/main" id="{5F2A72AE-B0BA-451A-A298-6F08D46BE149}"/>
              </a:ext>
            </a:extLst>
          </p:cNvPr>
          <p:cNvCxnSpPr>
            <a:cxnSpLocks/>
          </p:cNvCxnSpPr>
          <p:nvPr userDrawn="1"/>
        </p:nvCxnSpPr>
        <p:spPr>
          <a:xfrm>
            <a:off x="5720579" y="3684420"/>
            <a:ext cx="548640" cy="0"/>
          </a:xfrm>
          <a:prstGeom prst="line">
            <a:avLst/>
          </a:prstGeom>
          <a:ln w="79375">
            <a:solidFill>
              <a:srgbClr val="BA0C2F"/>
            </a:solidFill>
          </a:ln>
        </p:spPr>
        <p:style>
          <a:lnRef idx="1">
            <a:schemeClr val="accent1"/>
          </a:lnRef>
          <a:fillRef idx="0">
            <a:schemeClr val="accent1"/>
          </a:fillRef>
          <a:effectRef idx="0">
            <a:schemeClr val="accent1"/>
          </a:effectRef>
          <a:fontRef idx="minor">
            <a:schemeClr val="tx1"/>
          </a:fontRef>
        </p:style>
      </p:cxnSp>
      <p:sp>
        <p:nvSpPr>
          <p:cNvPr id="19" name="Text Placeholder 4">
            <a:extLst>
              <a:ext uri="{FF2B5EF4-FFF2-40B4-BE49-F238E27FC236}">
                <a16:creationId xmlns:a16="http://schemas.microsoft.com/office/drawing/2014/main" id="{544B66B5-8A11-414B-BD6A-3CA8D49CDAC9}"/>
              </a:ext>
            </a:extLst>
          </p:cNvPr>
          <p:cNvSpPr>
            <a:spLocks noGrp="1"/>
          </p:cNvSpPr>
          <p:nvPr>
            <p:ph type="body" sz="quarter" idx="24" hasCustomPrompt="1"/>
          </p:nvPr>
        </p:nvSpPr>
        <p:spPr>
          <a:xfrm>
            <a:off x="4362032" y="3755569"/>
            <a:ext cx="3200400" cy="587755"/>
          </a:xfrm>
        </p:spPr>
        <p:txBody>
          <a:bodyPr anchor="b">
            <a:normAutofit/>
          </a:bodyPr>
          <a:lstStyle>
            <a:lvl1pPr marL="0" indent="0" algn="ctr">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br>
              <a:rPr lang="en-US"/>
            </a:br>
            <a:r>
              <a:rPr lang="en-US"/>
              <a:t>Subhead</a:t>
            </a:r>
          </a:p>
        </p:txBody>
      </p:sp>
      <p:sp>
        <p:nvSpPr>
          <p:cNvPr id="20" name="Content Placeholder 3">
            <a:extLst>
              <a:ext uri="{FF2B5EF4-FFF2-40B4-BE49-F238E27FC236}">
                <a16:creationId xmlns:a16="http://schemas.microsoft.com/office/drawing/2014/main" id="{9B83ED64-7985-4721-920B-54BC42A5E1D7}"/>
              </a:ext>
            </a:extLst>
          </p:cNvPr>
          <p:cNvSpPr>
            <a:spLocks noGrp="1"/>
          </p:cNvSpPr>
          <p:nvPr>
            <p:ph sz="half" idx="25" hasCustomPrompt="1"/>
          </p:nvPr>
        </p:nvSpPr>
        <p:spPr>
          <a:xfrm>
            <a:off x="4362025" y="4343324"/>
            <a:ext cx="3200400" cy="754756"/>
          </a:xfrm>
        </p:spPr>
        <p:txBody>
          <a:bodyPr>
            <a:noAutofit/>
          </a:bodyPr>
          <a:lstStyle>
            <a:lvl1pPr marL="0" indent="0" algn="ctr">
              <a:buNone/>
              <a:defRPr sz="1600"/>
            </a:lvl1pPr>
            <a:lvl2pPr marL="457200" indent="0">
              <a:buNone/>
              <a:defRPr sz="1400"/>
            </a:lvl2pPr>
            <a:lvl3pPr marL="914400" indent="0">
              <a:buNone/>
              <a:defRPr sz="1200"/>
            </a:lvl3pPr>
            <a:lvl4pPr marL="1371600" indent="0">
              <a:buNone/>
              <a:defRPr sz="1100"/>
            </a:lvl4pPr>
            <a:lvl5pPr marL="1828800" indent="0" algn="ctr">
              <a:buNone/>
              <a:defRPr sz="1100"/>
            </a:lvl5pPr>
          </a:lstStyle>
          <a:p>
            <a:pPr lvl="0"/>
            <a:r>
              <a:rPr lang="en-US"/>
              <a:t>Click to edit supplemental copy</a:t>
            </a:r>
          </a:p>
        </p:txBody>
      </p:sp>
      <p:sp>
        <p:nvSpPr>
          <p:cNvPr id="21" name="Text Placeholder 7">
            <a:extLst>
              <a:ext uri="{FF2B5EF4-FFF2-40B4-BE49-F238E27FC236}">
                <a16:creationId xmlns:a16="http://schemas.microsoft.com/office/drawing/2014/main" id="{48CFB95A-0D9D-453A-9CB2-BF05EF3E7A0C}"/>
              </a:ext>
            </a:extLst>
          </p:cNvPr>
          <p:cNvSpPr>
            <a:spLocks noGrp="1"/>
          </p:cNvSpPr>
          <p:nvPr>
            <p:ph type="body" sz="quarter" idx="26" hasCustomPrompt="1"/>
          </p:nvPr>
        </p:nvSpPr>
        <p:spPr>
          <a:xfrm>
            <a:off x="7908066" y="2090962"/>
            <a:ext cx="3200400" cy="1555750"/>
          </a:xfrm>
        </p:spPr>
        <p:txBody>
          <a:bodyPr anchor="ctr" anchorCtr="0">
            <a:noAutofit/>
          </a:bodyPr>
          <a:lstStyle>
            <a:lvl1pPr marL="0" indent="0" algn="ctr">
              <a:buNone/>
              <a:defRPr sz="7500" b="1" i="0">
                <a:latin typeface="Buckeye Serif 2 Black" pitchFamily="2" charset="77"/>
              </a:defRPr>
            </a:lvl1pPr>
          </a:lstStyle>
          <a:p>
            <a:pPr lvl="0"/>
            <a:r>
              <a:rPr lang="en-US"/>
              <a:t>00</a:t>
            </a:r>
          </a:p>
        </p:txBody>
      </p:sp>
      <p:cxnSp>
        <p:nvCxnSpPr>
          <p:cNvPr id="22" name="Straight Connector 21">
            <a:extLst>
              <a:ext uri="{FF2B5EF4-FFF2-40B4-BE49-F238E27FC236}">
                <a16:creationId xmlns:a16="http://schemas.microsoft.com/office/drawing/2014/main" id="{6F95B02B-287E-4902-9AF6-04C885FA6DD1}"/>
              </a:ext>
            </a:extLst>
          </p:cNvPr>
          <p:cNvCxnSpPr>
            <a:cxnSpLocks/>
          </p:cNvCxnSpPr>
          <p:nvPr userDrawn="1"/>
        </p:nvCxnSpPr>
        <p:spPr>
          <a:xfrm>
            <a:off x="9276048" y="3684420"/>
            <a:ext cx="548640" cy="0"/>
          </a:xfrm>
          <a:prstGeom prst="line">
            <a:avLst/>
          </a:prstGeom>
          <a:ln w="79375">
            <a:solidFill>
              <a:srgbClr val="BA0C2F"/>
            </a:solidFill>
          </a:ln>
        </p:spPr>
        <p:style>
          <a:lnRef idx="1">
            <a:schemeClr val="accent1"/>
          </a:lnRef>
          <a:fillRef idx="0">
            <a:schemeClr val="accent1"/>
          </a:fillRef>
          <a:effectRef idx="0">
            <a:schemeClr val="accent1"/>
          </a:effectRef>
          <a:fontRef idx="minor">
            <a:schemeClr val="tx1"/>
          </a:fontRef>
        </p:style>
      </p:cxnSp>
      <p:sp>
        <p:nvSpPr>
          <p:cNvPr id="23" name="Text Placeholder 4">
            <a:extLst>
              <a:ext uri="{FF2B5EF4-FFF2-40B4-BE49-F238E27FC236}">
                <a16:creationId xmlns:a16="http://schemas.microsoft.com/office/drawing/2014/main" id="{D79EC675-E9A3-4C03-B61F-A49031FA5008}"/>
              </a:ext>
            </a:extLst>
          </p:cNvPr>
          <p:cNvSpPr>
            <a:spLocks noGrp="1"/>
          </p:cNvSpPr>
          <p:nvPr>
            <p:ph type="body" sz="quarter" idx="27" hasCustomPrompt="1"/>
          </p:nvPr>
        </p:nvSpPr>
        <p:spPr>
          <a:xfrm>
            <a:off x="7908074" y="3766455"/>
            <a:ext cx="3200400" cy="576869"/>
          </a:xfrm>
        </p:spPr>
        <p:txBody>
          <a:bodyPr anchor="b">
            <a:normAutofit/>
          </a:bodyPr>
          <a:lstStyle>
            <a:lvl1pPr marL="0" indent="0" algn="ctr">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a:t>
            </a:r>
            <a:br>
              <a:rPr lang="en-US"/>
            </a:br>
            <a:r>
              <a:rPr lang="en-US"/>
              <a:t>Subhead</a:t>
            </a:r>
          </a:p>
        </p:txBody>
      </p:sp>
      <p:sp>
        <p:nvSpPr>
          <p:cNvPr id="24" name="Content Placeholder 3">
            <a:extLst>
              <a:ext uri="{FF2B5EF4-FFF2-40B4-BE49-F238E27FC236}">
                <a16:creationId xmlns:a16="http://schemas.microsoft.com/office/drawing/2014/main" id="{B8429F79-518E-407C-8FF2-83D7C7D801FD}"/>
              </a:ext>
            </a:extLst>
          </p:cNvPr>
          <p:cNvSpPr>
            <a:spLocks noGrp="1"/>
          </p:cNvSpPr>
          <p:nvPr>
            <p:ph sz="half" idx="28" hasCustomPrompt="1"/>
          </p:nvPr>
        </p:nvSpPr>
        <p:spPr>
          <a:xfrm>
            <a:off x="7908067" y="4343324"/>
            <a:ext cx="3200400" cy="754756"/>
          </a:xfrm>
        </p:spPr>
        <p:txBody>
          <a:bodyPr>
            <a:noAutofit/>
          </a:bodyPr>
          <a:lstStyle>
            <a:lvl1pPr marL="0" indent="0" algn="ctr">
              <a:buNone/>
              <a:defRPr sz="1600"/>
            </a:lvl1pPr>
            <a:lvl2pPr marL="457200" indent="0">
              <a:buNone/>
              <a:defRPr sz="1400"/>
            </a:lvl2pPr>
            <a:lvl3pPr marL="914400" indent="0">
              <a:buNone/>
              <a:defRPr sz="1200"/>
            </a:lvl3pPr>
            <a:lvl4pPr marL="1371600" indent="0">
              <a:buNone/>
              <a:defRPr sz="1100"/>
            </a:lvl4pPr>
            <a:lvl5pPr marL="1828800" indent="0" algn="ctr">
              <a:buNone/>
              <a:defRPr sz="1100"/>
            </a:lvl5pPr>
          </a:lstStyle>
          <a:p>
            <a:pPr lvl="0"/>
            <a:r>
              <a:rPr lang="en-US"/>
              <a:t>Click to edit supplemental copy</a:t>
            </a:r>
          </a:p>
        </p:txBody>
      </p:sp>
      <p:sp>
        <p:nvSpPr>
          <p:cNvPr id="25" name="Title 1">
            <a:extLst>
              <a:ext uri="{FF2B5EF4-FFF2-40B4-BE49-F238E27FC236}">
                <a16:creationId xmlns:a16="http://schemas.microsoft.com/office/drawing/2014/main" id="{784EC54A-1238-054A-B123-4E089148A05A}"/>
              </a:ext>
            </a:extLst>
          </p:cNvPr>
          <p:cNvSpPr>
            <a:spLocks noGrp="1"/>
          </p:cNvSpPr>
          <p:nvPr>
            <p:ph type="title" hasCustomPrompt="1"/>
          </p:nvPr>
        </p:nvSpPr>
        <p:spPr>
          <a:xfrm>
            <a:off x="642256" y="898954"/>
            <a:ext cx="10515600" cy="838854"/>
          </a:xfrm>
        </p:spPr>
        <p:txBody>
          <a:bodyPr anchor="t"/>
          <a:lstStyle/>
          <a:p>
            <a:r>
              <a:rPr lang="en-US"/>
              <a:t>Click to edit master page title</a:t>
            </a:r>
          </a:p>
        </p:txBody>
      </p:sp>
      <p:sp>
        <p:nvSpPr>
          <p:cNvPr id="2" name="Text Placeholder 4">
            <a:extLst>
              <a:ext uri="{FF2B5EF4-FFF2-40B4-BE49-F238E27FC236}">
                <a16:creationId xmlns:a16="http://schemas.microsoft.com/office/drawing/2014/main" id="{368B3D21-7A3E-9FD3-2561-1B65C1C3E8F4}"/>
              </a:ext>
            </a:extLst>
          </p:cNvPr>
          <p:cNvSpPr>
            <a:spLocks noGrp="1"/>
          </p:cNvSpPr>
          <p:nvPr>
            <p:ph type="body" sz="quarter" idx="29" hasCustomPrompt="1"/>
          </p:nvPr>
        </p:nvSpPr>
        <p:spPr>
          <a:xfrm>
            <a:off x="641811" y="576942"/>
            <a:ext cx="10537818" cy="272142"/>
          </a:xfrm>
        </p:spPr>
        <p:txBody>
          <a:bodyPr anchor="t">
            <a:normAutofit/>
          </a:bodyPr>
          <a:lstStyle>
            <a:lvl1pPr marL="0" indent="0" algn="l">
              <a:buNone/>
              <a:defRPr sz="1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SECTION HEADING (OPTIONAL) </a:t>
            </a:r>
          </a:p>
        </p:txBody>
      </p:sp>
    </p:spTree>
    <p:extLst>
      <p:ext uri="{BB962C8B-B14F-4D97-AF65-F5344CB8AC3E}">
        <p14:creationId xmlns:p14="http://schemas.microsoft.com/office/powerpoint/2010/main" val="3189297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Content 4 - icons with cop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9CF42-CFB0-4813-AFA8-72E0DF893747}"/>
              </a:ext>
            </a:extLst>
          </p:cNvPr>
          <p:cNvSpPr>
            <a:spLocks noGrp="1"/>
          </p:cNvSpPr>
          <p:nvPr>
            <p:ph type="title" hasCustomPrompt="1"/>
          </p:nvPr>
        </p:nvSpPr>
        <p:spPr>
          <a:xfrm>
            <a:off x="676505" y="1556657"/>
            <a:ext cx="3637944" cy="2024979"/>
          </a:xfrm>
        </p:spPr>
        <p:txBody>
          <a:bodyPr anchor="b"/>
          <a:lstStyle/>
          <a:p>
            <a:r>
              <a:rPr lang="en-US"/>
              <a:t>Click to edit master page title</a:t>
            </a:r>
          </a:p>
        </p:txBody>
      </p:sp>
      <p:sp>
        <p:nvSpPr>
          <p:cNvPr id="4" name="Content Placeholder 3">
            <a:extLst>
              <a:ext uri="{FF2B5EF4-FFF2-40B4-BE49-F238E27FC236}">
                <a16:creationId xmlns:a16="http://schemas.microsoft.com/office/drawing/2014/main" id="{2896339C-BF56-4C01-9057-10C1041C7837}"/>
              </a:ext>
            </a:extLst>
          </p:cNvPr>
          <p:cNvSpPr>
            <a:spLocks noGrp="1"/>
          </p:cNvSpPr>
          <p:nvPr>
            <p:ph sz="half" idx="2" hasCustomPrompt="1"/>
          </p:nvPr>
        </p:nvSpPr>
        <p:spPr>
          <a:xfrm>
            <a:off x="665619" y="3619779"/>
            <a:ext cx="3637944" cy="1055802"/>
          </a:xfrm>
        </p:spPr>
        <p:txBody>
          <a:bodyPr>
            <a:normAutofit/>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stStyle>
          <a:p>
            <a:pPr lvl="0"/>
            <a:r>
              <a:rPr lang="en-US"/>
              <a:t>Click to edit copy</a:t>
            </a:r>
          </a:p>
        </p:txBody>
      </p:sp>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p>
            <a:fld id="{DFA4CD3D-26C8-47FF-8D13-9B32BAAB4735}" type="slidenum">
              <a:rPr lang="en-US" smtClean="0"/>
              <a:t>‹#›</a:t>
            </a:fld>
            <a:endParaRPr lang="en-US"/>
          </a:p>
        </p:txBody>
      </p:sp>
      <p:cxnSp>
        <p:nvCxnSpPr>
          <p:cNvPr id="12" name="Straight Connector 11">
            <a:extLst>
              <a:ext uri="{FF2B5EF4-FFF2-40B4-BE49-F238E27FC236}">
                <a16:creationId xmlns:a16="http://schemas.microsoft.com/office/drawing/2014/main" id="{57233CD8-5E31-4581-814D-DA09D49C1F86}"/>
              </a:ext>
            </a:extLst>
          </p:cNvPr>
          <p:cNvCxnSpPr>
            <a:cxnSpLocks/>
          </p:cNvCxnSpPr>
          <p:nvPr userDrawn="1"/>
        </p:nvCxnSpPr>
        <p:spPr>
          <a:xfrm flipV="1">
            <a:off x="4862312" y="963765"/>
            <a:ext cx="0" cy="4705784"/>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 name="Picture Placeholder 4">
            <a:extLst>
              <a:ext uri="{FF2B5EF4-FFF2-40B4-BE49-F238E27FC236}">
                <a16:creationId xmlns:a16="http://schemas.microsoft.com/office/drawing/2014/main" id="{FE19BD27-A5AE-4AED-A944-00ED745F24F8}"/>
              </a:ext>
            </a:extLst>
          </p:cNvPr>
          <p:cNvSpPr>
            <a:spLocks noGrp="1"/>
          </p:cNvSpPr>
          <p:nvPr>
            <p:ph type="pic" sz="quarter" idx="13"/>
          </p:nvPr>
        </p:nvSpPr>
        <p:spPr>
          <a:xfrm>
            <a:off x="5201915" y="1186651"/>
            <a:ext cx="914400" cy="914400"/>
          </a:xfrm>
        </p:spPr>
        <p:txBody>
          <a:bodyPr>
            <a:normAutofit/>
          </a:bodyPr>
          <a:lstStyle>
            <a:lvl1pPr marL="0" indent="0" algn="ctr">
              <a:buNone/>
              <a:defRPr sz="1400">
                <a:solidFill>
                  <a:schemeClr val="bg1">
                    <a:lumMod val="50000"/>
                  </a:schemeClr>
                </a:solidFill>
              </a:defRPr>
            </a:lvl1pPr>
          </a:lstStyle>
          <a:p>
            <a:endParaRPr lang="en-US"/>
          </a:p>
        </p:txBody>
      </p:sp>
      <p:sp>
        <p:nvSpPr>
          <p:cNvPr id="15" name="Text Placeholder 4">
            <a:extLst>
              <a:ext uri="{FF2B5EF4-FFF2-40B4-BE49-F238E27FC236}">
                <a16:creationId xmlns:a16="http://schemas.microsoft.com/office/drawing/2014/main" id="{5B9DF506-FA73-4B69-BFF8-9508CCD1B341}"/>
              </a:ext>
            </a:extLst>
          </p:cNvPr>
          <p:cNvSpPr>
            <a:spLocks noGrp="1"/>
          </p:cNvSpPr>
          <p:nvPr>
            <p:ph type="body" sz="quarter" idx="16" hasCustomPrompt="1"/>
          </p:nvPr>
        </p:nvSpPr>
        <p:spPr>
          <a:xfrm>
            <a:off x="6267909" y="1197473"/>
            <a:ext cx="4524097" cy="296986"/>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18" name="Content Placeholder 3">
            <a:extLst>
              <a:ext uri="{FF2B5EF4-FFF2-40B4-BE49-F238E27FC236}">
                <a16:creationId xmlns:a16="http://schemas.microsoft.com/office/drawing/2014/main" id="{D3C25E06-F692-49FF-AE8E-D1AB6FF3AAB9}"/>
              </a:ext>
            </a:extLst>
          </p:cNvPr>
          <p:cNvSpPr>
            <a:spLocks noGrp="1"/>
          </p:cNvSpPr>
          <p:nvPr>
            <p:ph sz="half" idx="19" hasCustomPrompt="1"/>
          </p:nvPr>
        </p:nvSpPr>
        <p:spPr>
          <a:xfrm>
            <a:off x="6267902" y="1494459"/>
            <a:ext cx="4524097" cy="754756"/>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b="0" i="0">
                <a:latin typeface="Buckeye Sans 2" pitchFamily="2" charset="77"/>
              </a:defRPr>
            </a:lvl5pPr>
          </a:lstStyle>
          <a:p>
            <a:pPr lvl="0"/>
            <a:r>
              <a:rPr lang="en-US"/>
              <a:t>Click to edit supplemental copy</a:t>
            </a:r>
          </a:p>
          <a:p>
            <a:pPr lvl="4"/>
            <a:endParaRPr lang="en-US"/>
          </a:p>
        </p:txBody>
      </p:sp>
      <p:sp>
        <p:nvSpPr>
          <p:cNvPr id="19" name="Picture Placeholder 4">
            <a:extLst>
              <a:ext uri="{FF2B5EF4-FFF2-40B4-BE49-F238E27FC236}">
                <a16:creationId xmlns:a16="http://schemas.microsoft.com/office/drawing/2014/main" id="{3B784B6F-C536-4BE2-9F68-EFD22C48A77E}"/>
              </a:ext>
            </a:extLst>
          </p:cNvPr>
          <p:cNvSpPr>
            <a:spLocks noGrp="1"/>
          </p:cNvSpPr>
          <p:nvPr>
            <p:ph type="pic" sz="quarter" idx="20"/>
          </p:nvPr>
        </p:nvSpPr>
        <p:spPr>
          <a:xfrm>
            <a:off x="5201908" y="2625206"/>
            <a:ext cx="914400" cy="914400"/>
          </a:xfrm>
        </p:spPr>
        <p:txBody>
          <a:bodyPr>
            <a:normAutofit/>
          </a:bodyPr>
          <a:lstStyle>
            <a:lvl1pPr marL="0" indent="0" algn="ctr">
              <a:buNone/>
              <a:defRPr sz="1400">
                <a:solidFill>
                  <a:schemeClr val="bg1">
                    <a:lumMod val="50000"/>
                  </a:schemeClr>
                </a:solidFill>
              </a:defRPr>
            </a:lvl1pPr>
          </a:lstStyle>
          <a:p>
            <a:endParaRPr lang="en-US"/>
          </a:p>
        </p:txBody>
      </p:sp>
      <p:sp>
        <p:nvSpPr>
          <p:cNvPr id="20" name="Text Placeholder 4">
            <a:extLst>
              <a:ext uri="{FF2B5EF4-FFF2-40B4-BE49-F238E27FC236}">
                <a16:creationId xmlns:a16="http://schemas.microsoft.com/office/drawing/2014/main" id="{98CA5EED-CA8D-41CE-A9A2-2D0FD1FFEA2F}"/>
              </a:ext>
            </a:extLst>
          </p:cNvPr>
          <p:cNvSpPr>
            <a:spLocks noGrp="1"/>
          </p:cNvSpPr>
          <p:nvPr>
            <p:ph type="body" sz="quarter" idx="21" hasCustomPrompt="1"/>
          </p:nvPr>
        </p:nvSpPr>
        <p:spPr>
          <a:xfrm>
            <a:off x="6267902" y="2636028"/>
            <a:ext cx="4524097" cy="296986"/>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21" name="Content Placeholder 3">
            <a:extLst>
              <a:ext uri="{FF2B5EF4-FFF2-40B4-BE49-F238E27FC236}">
                <a16:creationId xmlns:a16="http://schemas.microsoft.com/office/drawing/2014/main" id="{6A62EE4C-12CF-4CD9-A03E-75610F65D462}"/>
              </a:ext>
            </a:extLst>
          </p:cNvPr>
          <p:cNvSpPr>
            <a:spLocks noGrp="1"/>
          </p:cNvSpPr>
          <p:nvPr>
            <p:ph sz="half" idx="22" hasCustomPrompt="1"/>
          </p:nvPr>
        </p:nvSpPr>
        <p:spPr>
          <a:xfrm>
            <a:off x="6267895" y="2933014"/>
            <a:ext cx="4524097" cy="754756"/>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b="0" i="0">
                <a:latin typeface="Buckeye Sans 2" pitchFamily="2" charset="77"/>
              </a:defRPr>
            </a:lvl5pPr>
          </a:lstStyle>
          <a:p>
            <a:pPr lvl="0"/>
            <a:r>
              <a:rPr lang="en-US"/>
              <a:t>Click to edit supplement copy</a:t>
            </a:r>
          </a:p>
          <a:p>
            <a:pPr lvl="4"/>
            <a:endParaRPr lang="en-US"/>
          </a:p>
        </p:txBody>
      </p:sp>
      <p:sp>
        <p:nvSpPr>
          <p:cNvPr id="22" name="Picture Placeholder 4">
            <a:extLst>
              <a:ext uri="{FF2B5EF4-FFF2-40B4-BE49-F238E27FC236}">
                <a16:creationId xmlns:a16="http://schemas.microsoft.com/office/drawing/2014/main" id="{1EDC020B-92DF-44EE-8F61-D1F571593823}"/>
              </a:ext>
            </a:extLst>
          </p:cNvPr>
          <p:cNvSpPr>
            <a:spLocks noGrp="1"/>
          </p:cNvSpPr>
          <p:nvPr>
            <p:ph type="pic" sz="quarter" idx="23"/>
          </p:nvPr>
        </p:nvSpPr>
        <p:spPr>
          <a:xfrm>
            <a:off x="5201908" y="3984098"/>
            <a:ext cx="914400" cy="914400"/>
          </a:xfrm>
        </p:spPr>
        <p:txBody>
          <a:bodyPr>
            <a:normAutofit/>
          </a:bodyPr>
          <a:lstStyle>
            <a:lvl1pPr marL="0" indent="0" algn="ctr">
              <a:buNone/>
              <a:defRPr sz="1400">
                <a:solidFill>
                  <a:schemeClr val="bg1">
                    <a:lumMod val="50000"/>
                  </a:schemeClr>
                </a:solidFill>
              </a:defRPr>
            </a:lvl1pPr>
          </a:lstStyle>
          <a:p>
            <a:endParaRPr lang="en-US"/>
          </a:p>
        </p:txBody>
      </p:sp>
      <p:sp>
        <p:nvSpPr>
          <p:cNvPr id="23" name="Text Placeholder 4">
            <a:extLst>
              <a:ext uri="{FF2B5EF4-FFF2-40B4-BE49-F238E27FC236}">
                <a16:creationId xmlns:a16="http://schemas.microsoft.com/office/drawing/2014/main" id="{6EC31054-F323-447E-A250-00C70D033246}"/>
              </a:ext>
            </a:extLst>
          </p:cNvPr>
          <p:cNvSpPr>
            <a:spLocks noGrp="1"/>
          </p:cNvSpPr>
          <p:nvPr>
            <p:ph type="body" sz="quarter" idx="24" hasCustomPrompt="1"/>
          </p:nvPr>
        </p:nvSpPr>
        <p:spPr>
          <a:xfrm>
            <a:off x="6267902" y="3994920"/>
            <a:ext cx="4524097" cy="296986"/>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24" name="Content Placeholder 3">
            <a:extLst>
              <a:ext uri="{FF2B5EF4-FFF2-40B4-BE49-F238E27FC236}">
                <a16:creationId xmlns:a16="http://schemas.microsoft.com/office/drawing/2014/main" id="{2A0E534F-F82F-491F-A155-625F7F13DD81}"/>
              </a:ext>
            </a:extLst>
          </p:cNvPr>
          <p:cNvSpPr>
            <a:spLocks noGrp="1"/>
          </p:cNvSpPr>
          <p:nvPr>
            <p:ph sz="half" idx="25" hasCustomPrompt="1"/>
          </p:nvPr>
        </p:nvSpPr>
        <p:spPr>
          <a:xfrm>
            <a:off x="6267895" y="4291906"/>
            <a:ext cx="4524097" cy="754756"/>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100"/>
            </a:lvl4pPr>
            <a:lvl5pPr marL="1828800" indent="0">
              <a:buNone/>
              <a:defRPr sz="1100" b="0" i="0">
                <a:latin typeface="Buckeye Sans 2" pitchFamily="2" charset="77"/>
              </a:defRPr>
            </a:lvl5pPr>
          </a:lstStyle>
          <a:p>
            <a:pPr lvl="0"/>
            <a:r>
              <a:rPr lang="en-US"/>
              <a:t>Click to edit supplemental copy</a:t>
            </a:r>
          </a:p>
          <a:p>
            <a:pPr lvl="4"/>
            <a:endParaRPr lang="en-US"/>
          </a:p>
        </p:txBody>
      </p:sp>
    </p:spTree>
    <p:extLst>
      <p:ext uri="{BB962C8B-B14F-4D97-AF65-F5344CB8AC3E}">
        <p14:creationId xmlns:p14="http://schemas.microsoft.com/office/powerpoint/2010/main" val="3315630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Content 5 - Tea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9CF42-CFB0-4813-AFA8-72E0DF893747}"/>
              </a:ext>
            </a:extLst>
          </p:cNvPr>
          <p:cNvSpPr>
            <a:spLocks noGrp="1"/>
          </p:cNvSpPr>
          <p:nvPr>
            <p:ph type="title" hasCustomPrompt="1"/>
          </p:nvPr>
        </p:nvSpPr>
        <p:spPr>
          <a:xfrm>
            <a:off x="676504" y="1534885"/>
            <a:ext cx="3906381" cy="2057636"/>
          </a:xfrm>
        </p:spPr>
        <p:txBody>
          <a:bodyPr anchor="b"/>
          <a:lstStyle>
            <a:lvl1pPr>
              <a:defRPr>
                <a:solidFill>
                  <a:srgbClr val="BA0C2F"/>
                </a:solidFill>
              </a:defRPr>
            </a:lvl1pPr>
          </a:lstStyle>
          <a:p>
            <a:r>
              <a:rPr lang="en-US"/>
              <a:t>Click to edit master page title</a:t>
            </a:r>
          </a:p>
        </p:txBody>
      </p:sp>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p>
            <a:fld id="{DFA4CD3D-26C8-47FF-8D13-9B32BAAB4735}" type="slidenum">
              <a:rPr lang="en-US" smtClean="0"/>
              <a:t>‹#›</a:t>
            </a:fld>
            <a:endParaRPr lang="en-US"/>
          </a:p>
        </p:txBody>
      </p:sp>
      <p:sp>
        <p:nvSpPr>
          <p:cNvPr id="5" name="Picture Placeholder 4">
            <a:extLst>
              <a:ext uri="{FF2B5EF4-FFF2-40B4-BE49-F238E27FC236}">
                <a16:creationId xmlns:a16="http://schemas.microsoft.com/office/drawing/2014/main" id="{FE19BD27-A5AE-4AED-A944-00ED745F24F8}"/>
              </a:ext>
            </a:extLst>
          </p:cNvPr>
          <p:cNvSpPr>
            <a:spLocks noGrp="1"/>
          </p:cNvSpPr>
          <p:nvPr>
            <p:ph type="pic" sz="quarter" idx="13" hasCustomPrompt="1"/>
          </p:nvPr>
        </p:nvSpPr>
        <p:spPr>
          <a:xfrm>
            <a:off x="4883031" y="696457"/>
            <a:ext cx="2077591" cy="1676742"/>
          </a:xfrm>
        </p:spPr>
        <p:txBody>
          <a:bodyPr anchor="ctr">
            <a:normAutofit/>
          </a:bodyPr>
          <a:lstStyle>
            <a:lvl1pPr marL="0" indent="0" algn="ctr">
              <a:buNone/>
              <a:defRPr sz="1400">
                <a:solidFill>
                  <a:schemeClr val="bg1">
                    <a:lumMod val="50000"/>
                  </a:schemeClr>
                </a:solidFill>
              </a:defRPr>
            </a:lvl1pPr>
          </a:lstStyle>
          <a:p>
            <a:r>
              <a:rPr lang="en-US"/>
              <a:t>Click to add picture</a:t>
            </a:r>
          </a:p>
        </p:txBody>
      </p:sp>
      <p:sp>
        <p:nvSpPr>
          <p:cNvPr id="15" name="Text Placeholder 4">
            <a:extLst>
              <a:ext uri="{FF2B5EF4-FFF2-40B4-BE49-F238E27FC236}">
                <a16:creationId xmlns:a16="http://schemas.microsoft.com/office/drawing/2014/main" id="{5B9DF506-FA73-4B69-BFF8-9508CCD1B341}"/>
              </a:ext>
            </a:extLst>
          </p:cNvPr>
          <p:cNvSpPr>
            <a:spLocks noGrp="1"/>
          </p:cNvSpPr>
          <p:nvPr>
            <p:ph type="body" sz="quarter" idx="16" hasCustomPrompt="1"/>
          </p:nvPr>
        </p:nvSpPr>
        <p:spPr>
          <a:xfrm>
            <a:off x="4785057" y="2405743"/>
            <a:ext cx="2225340" cy="381000"/>
          </a:xfrm>
        </p:spPr>
        <p:txBody>
          <a:bodyPr anchor="b">
            <a:normAutofit/>
          </a:bodyPr>
          <a:lstStyle>
            <a:lvl1pPr marL="0" indent="0">
              <a:buNone/>
              <a:defRPr sz="1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18" name="Content Placeholder 3">
            <a:extLst>
              <a:ext uri="{FF2B5EF4-FFF2-40B4-BE49-F238E27FC236}">
                <a16:creationId xmlns:a16="http://schemas.microsoft.com/office/drawing/2014/main" id="{D3C25E06-F692-49FF-AE8E-D1AB6FF3AAB9}"/>
              </a:ext>
            </a:extLst>
          </p:cNvPr>
          <p:cNvSpPr>
            <a:spLocks noGrp="1"/>
          </p:cNvSpPr>
          <p:nvPr>
            <p:ph sz="half" idx="19" hasCustomPrompt="1"/>
          </p:nvPr>
        </p:nvSpPr>
        <p:spPr>
          <a:xfrm>
            <a:off x="4785057" y="2850666"/>
            <a:ext cx="2077592" cy="513018"/>
          </a:xfrm>
        </p:spPr>
        <p:txBody>
          <a:bodyPr>
            <a:no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100"/>
            </a:lvl4pPr>
            <a:lvl5pPr marL="1828800" indent="0">
              <a:buNone/>
              <a:defRPr sz="1400" b="0" i="0">
                <a:solidFill>
                  <a:schemeClr val="tx1"/>
                </a:solidFill>
                <a:latin typeface="Buckeye Sans 2" pitchFamily="2" charset="77"/>
              </a:defRPr>
            </a:lvl5pPr>
          </a:lstStyle>
          <a:p>
            <a:pPr lvl="0"/>
            <a:r>
              <a:rPr lang="en-US"/>
              <a:t>Click to edit supplemental copy</a:t>
            </a:r>
          </a:p>
          <a:p>
            <a:pPr lvl="4"/>
            <a:endParaRPr lang="en-US"/>
          </a:p>
        </p:txBody>
      </p:sp>
      <p:sp>
        <p:nvSpPr>
          <p:cNvPr id="29" name="Content Placeholder 3">
            <a:extLst>
              <a:ext uri="{FF2B5EF4-FFF2-40B4-BE49-F238E27FC236}">
                <a16:creationId xmlns:a16="http://schemas.microsoft.com/office/drawing/2014/main" id="{32636A59-1C4D-DB7E-7AB5-5FF3CE74F2C1}"/>
              </a:ext>
            </a:extLst>
          </p:cNvPr>
          <p:cNvSpPr>
            <a:spLocks noGrp="1"/>
          </p:cNvSpPr>
          <p:nvPr>
            <p:ph sz="half" idx="35" hasCustomPrompt="1"/>
          </p:nvPr>
        </p:nvSpPr>
        <p:spPr>
          <a:xfrm>
            <a:off x="665616" y="3619780"/>
            <a:ext cx="3906383" cy="2428368"/>
          </a:xfrm>
        </p:spPr>
        <p:txBody>
          <a:bodyPr>
            <a:normAutofit/>
          </a:bodyPr>
          <a:lstStyle>
            <a:lvl1pPr marL="0" indent="0">
              <a:buNone/>
              <a:defRPr sz="2400">
                <a:solidFill>
                  <a:schemeClr val="tx1"/>
                </a:solidFill>
              </a:defRPr>
            </a:lvl1pPr>
            <a:lvl2pPr marL="520700" indent="-228600">
              <a:buClr>
                <a:srgbClr val="C00000"/>
              </a:buClr>
              <a:buSzPct val="110000"/>
              <a:buFont typeface="Arial" panose="020B0604020202020204" pitchFamily="34" charset="0"/>
              <a:buChar char="•"/>
              <a:tabLst/>
              <a:defRPr sz="2000">
                <a:solidFill>
                  <a:schemeClr val="tx1"/>
                </a:solidFill>
              </a:defRPr>
            </a:lvl2pPr>
            <a:lvl3pPr marL="914400" indent="0">
              <a:buNone/>
              <a:defRPr sz="1800"/>
            </a:lvl3pPr>
            <a:lvl4pPr marL="1371600" indent="0">
              <a:buNone/>
              <a:defRPr sz="1600"/>
            </a:lvl4pPr>
            <a:lvl5pPr marL="1828800" indent="0">
              <a:buNone/>
              <a:defRPr sz="1600"/>
            </a:lvl5pPr>
          </a:lstStyle>
          <a:p>
            <a:pPr lvl="0"/>
            <a:r>
              <a:rPr lang="en-US"/>
              <a:t>Click to edit first level copy</a:t>
            </a:r>
          </a:p>
          <a:p>
            <a:pPr lvl="1"/>
            <a:r>
              <a:rPr lang="en-US"/>
              <a:t>Second level copy</a:t>
            </a:r>
          </a:p>
        </p:txBody>
      </p:sp>
      <p:sp>
        <p:nvSpPr>
          <p:cNvPr id="42" name="Picture Placeholder 4">
            <a:extLst>
              <a:ext uri="{FF2B5EF4-FFF2-40B4-BE49-F238E27FC236}">
                <a16:creationId xmlns:a16="http://schemas.microsoft.com/office/drawing/2014/main" id="{B781AC33-C47D-CE41-F333-5612FC49D32D}"/>
              </a:ext>
            </a:extLst>
          </p:cNvPr>
          <p:cNvSpPr>
            <a:spLocks noGrp="1"/>
          </p:cNvSpPr>
          <p:nvPr>
            <p:ph type="pic" sz="quarter" idx="36" hasCustomPrompt="1"/>
          </p:nvPr>
        </p:nvSpPr>
        <p:spPr>
          <a:xfrm>
            <a:off x="7315200" y="696457"/>
            <a:ext cx="2077591" cy="1676742"/>
          </a:xfrm>
        </p:spPr>
        <p:txBody>
          <a:bodyPr anchor="ctr">
            <a:normAutofit/>
          </a:bodyPr>
          <a:lstStyle>
            <a:lvl1pPr marL="0" indent="0" algn="ctr">
              <a:buNone/>
              <a:defRPr sz="1400">
                <a:solidFill>
                  <a:schemeClr val="bg1">
                    <a:lumMod val="50000"/>
                  </a:schemeClr>
                </a:solidFill>
              </a:defRPr>
            </a:lvl1pPr>
          </a:lstStyle>
          <a:p>
            <a:r>
              <a:rPr lang="en-US"/>
              <a:t>Click to add picture</a:t>
            </a:r>
          </a:p>
        </p:txBody>
      </p:sp>
      <p:sp>
        <p:nvSpPr>
          <p:cNvPr id="43" name="Text Placeholder 4">
            <a:extLst>
              <a:ext uri="{FF2B5EF4-FFF2-40B4-BE49-F238E27FC236}">
                <a16:creationId xmlns:a16="http://schemas.microsoft.com/office/drawing/2014/main" id="{46EC207A-75A9-199D-31B5-9D8D502D7FD0}"/>
              </a:ext>
            </a:extLst>
          </p:cNvPr>
          <p:cNvSpPr>
            <a:spLocks noGrp="1"/>
          </p:cNvSpPr>
          <p:nvPr>
            <p:ph type="body" sz="quarter" idx="37" hasCustomPrompt="1"/>
          </p:nvPr>
        </p:nvSpPr>
        <p:spPr>
          <a:xfrm>
            <a:off x="7217226" y="2405743"/>
            <a:ext cx="2209799" cy="381000"/>
          </a:xfrm>
        </p:spPr>
        <p:txBody>
          <a:bodyPr anchor="b">
            <a:normAutofit/>
          </a:bodyPr>
          <a:lstStyle>
            <a:lvl1pPr marL="0" indent="0">
              <a:buNone/>
              <a:defRPr sz="1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44" name="Content Placeholder 3">
            <a:extLst>
              <a:ext uri="{FF2B5EF4-FFF2-40B4-BE49-F238E27FC236}">
                <a16:creationId xmlns:a16="http://schemas.microsoft.com/office/drawing/2014/main" id="{EA2978D8-3542-6E8A-613E-6B54448341D0}"/>
              </a:ext>
            </a:extLst>
          </p:cNvPr>
          <p:cNvSpPr>
            <a:spLocks noGrp="1"/>
          </p:cNvSpPr>
          <p:nvPr>
            <p:ph sz="half" idx="38" hasCustomPrompt="1"/>
          </p:nvPr>
        </p:nvSpPr>
        <p:spPr>
          <a:xfrm>
            <a:off x="7217226" y="2850666"/>
            <a:ext cx="2077592" cy="513018"/>
          </a:xfrm>
        </p:spPr>
        <p:txBody>
          <a:bodyPr>
            <a:no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100"/>
            </a:lvl4pPr>
            <a:lvl5pPr marL="1828800" indent="0">
              <a:buNone/>
              <a:defRPr sz="1400" b="0" i="0">
                <a:solidFill>
                  <a:schemeClr val="tx1"/>
                </a:solidFill>
                <a:latin typeface="Buckeye Sans 2" pitchFamily="2" charset="77"/>
              </a:defRPr>
            </a:lvl5pPr>
          </a:lstStyle>
          <a:p>
            <a:pPr lvl="0"/>
            <a:r>
              <a:rPr lang="en-US"/>
              <a:t>Click to edit supplemental copy</a:t>
            </a:r>
          </a:p>
          <a:p>
            <a:pPr lvl="4"/>
            <a:endParaRPr lang="en-US"/>
          </a:p>
        </p:txBody>
      </p:sp>
      <p:sp>
        <p:nvSpPr>
          <p:cNvPr id="45" name="Picture Placeholder 4">
            <a:extLst>
              <a:ext uri="{FF2B5EF4-FFF2-40B4-BE49-F238E27FC236}">
                <a16:creationId xmlns:a16="http://schemas.microsoft.com/office/drawing/2014/main" id="{9B3D4EE7-E3D1-3FAD-4643-1190D06F4ABA}"/>
              </a:ext>
            </a:extLst>
          </p:cNvPr>
          <p:cNvSpPr>
            <a:spLocks noGrp="1"/>
          </p:cNvSpPr>
          <p:nvPr>
            <p:ph type="pic" sz="quarter" idx="39" hasCustomPrompt="1"/>
          </p:nvPr>
        </p:nvSpPr>
        <p:spPr>
          <a:xfrm>
            <a:off x="9753600" y="696457"/>
            <a:ext cx="2077591" cy="1676742"/>
          </a:xfrm>
        </p:spPr>
        <p:txBody>
          <a:bodyPr anchor="ctr">
            <a:normAutofit/>
          </a:bodyPr>
          <a:lstStyle>
            <a:lvl1pPr marL="0" indent="0" algn="ctr">
              <a:buNone/>
              <a:defRPr sz="1400">
                <a:solidFill>
                  <a:schemeClr val="bg1">
                    <a:lumMod val="50000"/>
                  </a:schemeClr>
                </a:solidFill>
              </a:defRPr>
            </a:lvl1pPr>
          </a:lstStyle>
          <a:p>
            <a:r>
              <a:rPr lang="en-US"/>
              <a:t>Click to add picture</a:t>
            </a:r>
          </a:p>
        </p:txBody>
      </p:sp>
      <p:sp>
        <p:nvSpPr>
          <p:cNvPr id="46" name="Text Placeholder 4">
            <a:extLst>
              <a:ext uri="{FF2B5EF4-FFF2-40B4-BE49-F238E27FC236}">
                <a16:creationId xmlns:a16="http://schemas.microsoft.com/office/drawing/2014/main" id="{CF1F1B6B-6BC0-7CE5-8AA0-65781BC5B497}"/>
              </a:ext>
            </a:extLst>
          </p:cNvPr>
          <p:cNvSpPr>
            <a:spLocks noGrp="1"/>
          </p:cNvSpPr>
          <p:nvPr>
            <p:ph type="body" sz="quarter" idx="40" hasCustomPrompt="1"/>
          </p:nvPr>
        </p:nvSpPr>
        <p:spPr>
          <a:xfrm>
            <a:off x="9655626" y="2405743"/>
            <a:ext cx="2220685" cy="381000"/>
          </a:xfrm>
        </p:spPr>
        <p:txBody>
          <a:bodyPr anchor="b">
            <a:normAutofit/>
          </a:bodyPr>
          <a:lstStyle>
            <a:lvl1pPr marL="0" indent="0">
              <a:buNone/>
              <a:defRPr sz="1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47" name="Content Placeholder 3">
            <a:extLst>
              <a:ext uri="{FF2B5EF4-FFF2-40B4-BE49-F238E27FC236}">
                <a16:creationId xmlns:a16="http://schemas.microsoft.com/office/drawing/2014/main" id="{FEB4D2C4-0C4E-A036-BD82-B2C245849209}"/>
              </a:ext>
            </a:extLst>
          </p:cNvPr>
          <p:cNvSpPr>
            <a:spLocks noGrp="1"/>
          </p:cNvSpPr>
          <p:nvPr>
            <p:ph sz="half" idx="41" hasCustomPrompt="1"/>
          </p:nvPr>
        </p:nvSpPr>
        <p:spPr>
          <a:xfrm>
            <a:off x="9655626" y="2850666"/>
            <a:ext cx="2077592" cy="513018"/>
          </a:xfrm>
        </p:spPr>
        <p:txBody>
          <a:bodyPr>
            <a:no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100"/>
            </a:lvl4pPr>
            <a:lvl5pPr marL="1828800" indent="0">
              <a:buNone/>
              <a:defRPr sz="1400" b="0" i="0">
                <a:solidFill>
                  <a:schemeClr val="tx1"/>
                </a:solidFill>
                <a:latin typeface="Buckeye Sans 2" pitchFamily="2" charset="77"/>
              </a:defRPr>
            </a:lvl5pPr>
          </a:lstStyle>
          <a:p>
            <a:pPr lvl="0"/>
            <a:r>
              <a:rPr lang="en-US"/>
              <a:t>Click to edit supplemental copy</a:t>
            </a:r>
          </a:p>
          <a:p>
            <a:pPr lvl="4"/>
            <a:endParaRPr lang="en-US"/>
          </a:p>
        </p:txBody>
      </p:sp>
      <p:sp>
        <p:nvSpPr>
          <p:cNvPr id="48" name="Picture Placeholder 4">
            <a:extLst>
              <a:ext uri="{FF2B5EF4-FFF2-40B4-BE49-F238E27FC236}">
                <a16:creationId xmlns:a16="http://schemas.microsoft.com/office/drawing/2014/main" id="{8DB9D046-1452-3F52-9EF6-F1591861163B}"/>
              </a:ext>
            </a:extLst>
          </p:cNvPr>
          <p:cNvSpPr>
            <a:spLocks noGrp="1"/>
          </p:cNvSpPr>
          <p:nvPr>
            <p:ph type="pic" sz="quarter" idx="42" hasCustomPrompt="1"/>
          </p:nvPr>
        </p:nvSpPr>
        <p:spPr>
          <a:xfrm>
            <a:off x="4883031" y="3581400"/>
            <a:ext cx="2077591" cy="1676742"/>
          </a:xfrm>
        </p:spPr>
        <p:txBody>
          <a:bodyPr anchor="ctr">
            <a:normAutofit/>
          </a:bodyPr>
          <a:lstStyle>
            <a:lvl1pPr marL="0" indent="0" algn="ctr">
              <a:buNone/>
              <a:defRPr sz="1400">
                <a:solidFill>
                  <a:schemeClr val="bg1">
                    <a:lumMod val="50000"/>
                  </a:schemeClr>
                </a:solidFill>
              </a:defRPr>
            </a:lvl1pPr>
          </a:lstStyle>
          <a:p>
            <a:r>
              <a:rPr lang="en-US"/>
              <a:t>Click to add picture</a:t>
            </a:r>
          </a:p>
        </p:txBody>
      </p:sp>
      <p:sp>
        <p:nvSpPr>
          <p:cNvPr id="49" name="Text Placeholder 4">
            <a:extLst>
              <a:ext uri="{FF2B5EF4-FFF2-40B4-BE49-F238E27FC236}">
                <a16:creationId xmlns:a16="http://schemas.microsoft.com/office/drawing/2014/main" id="{99F1484B-33B4-49AF-50B3-692F9415D08D}"/>
              </a:ext>
            </a:extLst>
          </p:cNvPr>
          <p:cNvSpPr>
            <a:spLocks noGrp="1"/>
          </p:cNvSpPr>
          <p:nvPr>
            <p:ph type="body" sz="quarter" idx="43" hasCustomPrompt="1"/>
          </p:nvPr>
        </p:nvSpPr>
        <p:spPr>
          <a:xfrm>
            <a:off x="4785057" y="5290686"/>
            <a:ext cx="2225340" cy="381000"/>
          </a:xfrm>
        </p:spPr>
        <p:txBody>
          <a:bodyPr anchor="b">
            <a:normAutofit/>
          </a:bodyPr>
          <a:lstStyle>
            <a:lvl1pPr marL="0" indent="0">
              <a:buNone/>
              <a:defRPr sz="1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50" name="Content Placeholder 3">
            <a:extLst>
              <a:ext uri="{FF2B5EF4-FFF2-40B4-BE49-F238E27FC236}">
                <a16:creationId xmlns:a16="http://schemas.microsoft.com/office/drawing/2014/main" id="{A8463267-4C32-C0A8-B221-D5C692958888}"/>
              </a:ext>
            </a:extLst>
          </p:cNvPr>
          <p:cNvSpPr>
            <a:spLocks noGrp="1"/>
          </p:cNvSpPr>
          <p:nvPr>
            <p:ph sz="half" idx="44" hasCustomPrompt="1"/>
          </p:nvPr>
        </p:nvSpPr>
        <p:spPr>
          <a:xfrm>
            <a:off x="4785057" y="5735609"/>
            <a:ext cx="2077592" cy="513018"/>
          </a:xfrm>
        </p:spPr>
        <p:txBody>
          <a:bodyPr>
            <a:no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100"/>
            </a:lvl4pPr>
            <a:lvl5pPr marL="1828800" indent="0">
              <a:buNone/>
              <a:defRPr sz="1400" b="0" i="0">
                <a:solidFill>
                  <a:schemeClr val="tx1"/>
                </a:solidFill>
                <a:latin typeface="Buckeye Sans 2" pitchFamily="2" charset="77"/>
              </a:defRPr>
            </a:lvl5pPr>
          </a:lstStyle>
          <a:p>
            <a:pPr lvl="0"/>
            <a:r>
              <a:rPr lang="en-US"/>
              <a:t>Click to edit supplemental copy</a:t>
            </a:r>
          </a:p>
          <a:p>
            <a:pPr lvl="4"/>
            <a:endParaRPr lang="en-US"/>
          </a:p>
        </p:txBody>
      </p:sp>
      <p:sp>
        <p:nvSpPr>
          <p:cNvPr id="51" name="Picture Placeholder 4">
            <a:extLst>
              <a:ext uri="{FF2B5EF4-FFF2-40B4-BE49-F238E27FC236}">
                <a16:creationId xmlns:a16="http://schemas.microsoft.com/office/drawing/2014/main" id="{0F713BA4-C3F0-7266-BFA2-4EB5D9BED635}"/>
              </a:ext>
            </a:extLst>
          </p:cNvPr>
          <p:cNvSpPr>
            <a:spLocks noGrp="1"/>
          </p:cNvSpPr>
          <p:nvPr>
            <p:ph type="pic" sz="quarter" idx="45" hasCustomPrompt="1"/>
          </p:nvPr>
        </p:nvSpPr>
        <p:spPr>
          <a:xfrm>
            <a:off x="7315200" y="3581400"/>
            <a:ext cx="2077591" cy="1676742"/>
          </a:xfrm>
        </p:spPr>
        <p:txBody>
          <a:bodyPr anchor="ctr">
            <a:normAutofit/>
          </a:bodyPr>
          <a:lstStyle>
            <a:lvl1pPr marL="0" indent="0" algn="ctr">
              <a:buNone/>
              <a:defRPr sz="1400">
                <a:solidFill>
                  <a:schemeClr val="bg1">
                    <a:lumMod val="50000"/>
                  </a:schemeClr>
                </a:solidFill>
              </a:defRPr>
            </a:lvl1pPr>
          </a:lstStyle>
          <a:p>
            <a:r>
              <a:rPr lang="en-US"/>
              <a:t>Click to add picture</a:t>
            </a:r>
          </a:p>
        </p:txBody>
      </p:sp>
      <p:sp>
        <p:nvSpPr>
          <p:cNvPr id="52" name="Text Placeholder 4">
            <a:extLst>
              <a:ext uri="{FF2B5EF4-FFF2-40B4-BE49-F238E27FC236}">
                <a16:creationId xmlns:a16="http://schemas.microsoft.com/office/drawing/2014/main" id="{77A3737E-4F1C-4A60-75FE-0CD6387D447B}"/>
              </a:ext>
            </a:extLst>
          </p:cNvPr>
          <p:cNvSpPr>
            <a:spLocks noGrp="1"/>
          </p:cNvSpPr>
          <p:nvPr>
            <p:ph type="body" sz="quarter" idx="46" hasCustomPrompt="1"/>
          </p:nvPr>
        </p:nvSpPr>
        <p:spPr>
          <a:xfrm>
            <a:off x="7217226" y="5290686"/>
            <a:ext cx="2209799" cy="381000"/>
          </a:xfrm>
        </p:spPr>
        <p:txBody>
          <a:bodyPr anchor="b">
            <a:normAutofit/>
          </a:bodyPr>
          <a:lstStyle>
            <a:lvl1pPr marL="0" indent="0">
              <a:buNone/>
              <a:defRPr sz="1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53" name="Content Placeholder 3">
            <a:extLst>
              <a:ext uri="{FF2B5EF4-FFF2-40B4-BE49-F238E27FC236}">
                <a16:creationId xmlns:a16="http://schemas.microsoft.com/office/drawing/2014/main" id="{1F5B1B2F-7A86-7712-D642-D31C7A449AC0}"/>
              </a:ext>
            </a:extLst>
          </p:cNvPr>
          <p:cNvSpPr>
            <a:spLocks noGrp="1"/>
          </p:cNvSpPr>
          <p:nvPr>
            <p:ph sz="half" idx="47" hasCustomPrompt="1"/>
          </p:nvPr>
        </p:nvSpPr>
        <p:spPr>
          <a:xfrm>
            <a:off x="7217226" y="5735609"/>
            <a:ext cx="2077592" cy="513018"/>
          </a:xfrm>
        </p:spPr>
        <p:txBody>
          <a:bodyPr>
            <a:no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100"/>
            </a:lvl4pPr>
            <a:lvl5pPr marL="1828800" indent="0">
              <a:buNone/>
              <a:defRPr sz="1400" b="0" i="0">
                <a:solidFill>
                  <a:schemeClr val="tx1"/>
                </a:solidFill>
                <a:latin typeface="Buckeye Sans 2" pitchFamily="2" charset="77"/>
              </a:defRPr>
            </a:lvl5pPr>
          </a:lstStyle>
          <a:p>
            <a:pPr lvl="0"/>
            <a:r>
              <a:rPr lang="en-US"/>
              <a:t>Click to edit supplemental copy</a:t>
            </a:r>
          </a:p>
          <a:p>
            <a:pPr lvl="4"/>
            <a:endParaRPr lang="en-US"/>
          </a:p>
        </p:txBody>
      </p:sp>
      <p:sp>
        <p:nvSpPr>
          <p:cNvPr id="54" name="Picture Placeholder 4">
            <a:extLst>
              <a:ext uri="{FF2B5EF4-FFF2-40B4-BE49-F238E27FC236}">
                <a16:creationId xmlns:a16="http://schemas.microsoft.com/office/drawing/2014/main" id="{1AF508C4-773E-5526-D0B3-4519BA6E9F49}"/>
              </a:ext>
            </a:extLst>
          </p:cNvPr>
          <p:cNvSpPr>
            <a:spLocks noGrp="1"/>
          </p:cNvSpPr>
          <p:nvPr>
            <p:ph type="pic" sz="quarter" idx="48" hasCustomPrompt="1"/>
          </p:nvPr>
        </p:nvSpPr>
        <p:spPr>
          <a:xfrm>
            <a:off x="9753600" y="3581400"/>
            <a:ext cx="2077591" cy="1676742"/>
          </a:xfrm>
        </p:spPr>
        <p:txBody>
          <a:bodyPr anchor="ctr">
            <a:normAutofit/>
          </a:bodyPr>
          <a:lstStyle>
            <a:lvl1pPr marL="0" indent="0" algn="ctr">
              <a:buNone/>
              <a:defRPr sz="1400">
                <a:solidFill>
                  <a:schemeClr val="bg1">
                    <a:lumMod val="50000"/>
                  </a:schemeClr>
                </a:solidFill>
              </a:defRPr>
            </a:lvl1pPr>
          </a:lstStyle>
          <a:p>
            <a:r>
              <a:rPr lang="en-US"/>
              <a:t>Click to add picture</a:t>
            </a:r>
          </a:p>
        </p:txBody>
      </p:sp>
      <p:sp>
        <p:nvSpPr>
          <p:cNvPr id="55" name="Text Placeholder 4">
            <a:extLst>
              <a:ext uri="{FF2B5EF4-FFF2-40B4-BE49-F238E27FC236}">
                <a16:creationId xmlns:a16="http://schemas.microsoft.com/office/drawing/2014/main" id="{5A52EAA6-4323-C683-D3E0-0360F2401CBE}"/>
              </a:ext>
            </a:extLst>
          </p:cNvPr>
          <p:cNvSpPr>
            <a:spLocks noGrp="1"/>
          </p:cNvSpPr>
          <p:nvPr>
            <p:ph type="body" sz="quarter" idx="49" hasCustomPrompt="1"/>
          </p:nvPr>
        </p:nvSpPr>
        <p:spPr>
          <a:xfrm>
            <a:off x="9655626" y="5290686"/>
            <a:ext cx="2220685" cy="381000"/>
          </a:xfrm>
        </p:spPr>
        <p:txBody>
          <a:bodyPr anchor="b">
            <a:normAutofit/>
          </a:bodyPr>
          <a:lstStyle>
            <a:lvl1pPr marL="0" indent="0">
              <a:buNone/>
              <a:defRPr sz="16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Subhead</a:t>
            </a:r>
          </a:p>
        </p:txBody>
      </p:sp>
      <p:sp>
        <p:nvSpPr>
          <p:cNvPr id="56" name="Content Placeholder 3">
            <a:extLst>
              <a:ext uri="{FF2B5EF4-FFF2-40B4-BE49-F238E27FC236}">
                <a16:creationId xmlns:a16="http://schemas.microsoft.com/office/drawing/2014/main" id="{ED840ECE-E392-54F4-E5E0-09C6BAC5F6FA}"/>
              </a:ext>
            </a:extLst>
          </p:cNvPr>
          <p:cNvSpPr>
            <a:spLocks noGrp="1"/>
          </p:cNvSpPr>
          <p:nvPr>
            <p:ph sz="half" idx="50" hasCustomPrompt="1"/>
          </p:nvPr>
        </p:nvSpPr>
        <p:spPr>
          <a:xfrm>
            <a:off x="9655626" y="5735609"/>
            <a:ext cx="2077592" cy="513018"/>
          </a:xfrm>
        </p:spPr>
        <p:txBody>
          <a:bodyPr>
            <a:no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100"/>
            </a:lvl4pPr>
            <a:lvl5pPr marL="1828800" indent="0">
              <a:buNone/>
              <a:defRPr sz="1400" b="0" i="0">
                <a:solidFill>
                  <a:schemeClr val="tx1"/>
                </a:solidFill>
                <a:latin typeface="Buckeye Sans 2" pitchFamily="2" charset="77"/>
              </a:defRPr>
            </a:lvl5pPr>
          </a:lstStyle>
          <a:p>
            <a:pPr lvl="0"/>
            <a:r>
              <a:rPr lang="en-US"/>
              <a:t>Click to edit supplemental copy</a:t>
            </a:r>
          </a:p>
          <a:p>
            <a:pPr lvl="4"/>
            <a:endParaRPr lang="en-US"/>
          </a:p>
        </p:txBody>
      </p:sp>
    </p:spTree>
    <p:extLst>
      <p:ext uri="{BB962C8B-B14F-4D97-AF65-F5344CB8AC3E}">
        <p14:creationId xmlns:p14="http://schemas.microsoft.com/office/powerpoint/2010/main" val="2159167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Content 6 - Facts Figures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9CF42-CFB0-4813-AFA8-72E0DF893747}"/>
              </a:ext>
            </a:extLst>
          </p:cNvPr>
          <p:cNvSpPr>
            <a:spLocks noGrp="1"/>
          </p:cNvSpPr>
          <p:nvPr>
            <p:ph type="title" hasCustomPrompt="1"/>
          </p:nvPr>
        </p:nvSpPr>
        <p:spPr>
          <a:xfrm>
            <a:off x="676504" y="1545771"/>
            <a:ext cx="3895496" cy="2035865"/>
          </a:xfrm>
        </p:spPr>
        <p:txBody>
          <a:bodyPr anchor="b"/>
          <a:lstStyle/>
          <a:p>
            <a:r>
              <a:rPr lang="en-US"/>
              <a:t>Click to edit master page title</a:t>
            </a:r>
          </a:p>
        </p:txBody>
      </p:sp>
      <p:sp>
        <p:nvSpPr>
          <p:cNvPr id="4" name="Content Placeholder 3">
            <a:extLst>
              <a:ext uri="{FF2B5EF4-FFF2-40B4-BE49-F238E27FC236}">
                <a16:creationId xmlns:a16="http://schemas.microsoft.com/office/drawing/2014/main" id="{2896339C-BF56-4C01-9057-10C1041C7837}"/>
              </a:ext>
            </a:extLst>
          </p:cNvPr>
          <p:cNvSpPr>
            <a:spLocks noGrp="1"/>
          </p:cNvSpPr>
          <p:nvPr>
            <p:ph sz="half" idx="2" hasCustomPrompt="1"/>
          </p:nvPr>
        </p:nvSpPr>
        <p:spPr>
          <a:xfrm>
            <a:off x="664029" y="3619781"/>
            <a:ext cx="3918857" cy="2428368"/>
          </a:xfrm>
        </p:spPr>
        <p:txBody>
          <a:bodyPr>
            <a:normAutofit/>
          </a:bodyPr>
          <a:lstStyle>
            <a:lvl1pPr marL="0" indent="0">
              <a:buNone/>
              <a:defRPr sz="2400"/>
            </a:lvl1pPr>
            <a:lvl2pPr marL="520700" indent="-228600">
              <a:buClr>
                <a:srgbClr val="C00000"/>
              </a:buClr>
              <a:buSzPct val="110000"/>
              <a:buFont typeface="Arial" panose="020B0604020202020204" pitchFamily="34" charset="0"/>
              <a:buChar char="•"/>
              <a:tabLst/>
              <a:defRPr sz="2000"/>
            </a:lvl2pPr>
            <a:lvl3pPr marL="914400" indent="0">
              <a:buNone/>
              <a:defRPr sz="1800"/>
            </a:lvl3pPr>
            <a:lvl4pPr marL="1371600" indent="0">
              <a:buNone/>
              <a:defRPr sz="1600"/>
            </a:lvl4pPr>
            <a:lvl5pPr marL="1828800" indent="0">
              <a:buNone/>
              <a:defRPr sz="1600"/>
            </a:lvl5pPr>
          </a:lstStyle>
          <a:p>
            <a:pPr lvl="0"/>
            <a:r>
              <a:rPr lang="en-US"/>
              <a:t>Click to edit first level copy</a:t>
            </a:r>
          </a:p>
          <a:p>
            <a:pPr lvl="1"/>
            <a:r>
              <a:rPr lang="en-US"/>
              <a:t>Second level copy</a:t>
            </a:r>
          </a:p>
        </p:txBody>
      </p:sp>
      <p:sp>
        <p:nvSpPr>
          <p:cNvPr id="8" name="Footer Placeholder 7">
            <a:extLst>
              <a:ext uri="{FF2B5EF4-FFF2-40B4-BE49-F238E27FC236}">
                <a16:creationId xmlns:a16="http://schemas.microsoft.com/office/drawing/2014/main" id="{B0642A6F-A411-470F-BD04-ADA91E6F650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5785E62-F2BF-47B7-BB10-92F9FFA0FB5A}"/>
              </a:ext>
            </a:extLst>
          </p:cNvPr>
          <p:cNvSpPr>
            <a:spLocks noGrp="1"/>
          </p:cNvSpPr>
          <p:nvPr>
            <p:ph type="sldNum" sz="quarter" idx="12"/>
          </p:nvPr>
        </p:nvSpPr>
        <p:spPr/>
        <p:txBody>
          <a:bodyPr/>
          <a:lstStyle/>
          <a:p>
            <a:fld id="{DFA4CD3D-26C8-47FF-8D13-9B32BAAB4735}" type="slidenum">
              <a:rPr lang="en-US" smtClean="0"/>
              <a:t>‹#›</a:t>
            </a:fld>
            <a:endParaRPr lang="en-US"/>
          </a:p>
        </p:txBody>
      </p:sp>
      <p:sp>
        <p:nvSpPr>
          <p:cNvPr id="6" name="Content Placeholder 5">
            <a:extLst>
              <a:ext uri="{FF2B5EF4-FFF2-40B4-BE49-F238E27FC236}">
                <a16:creationId xmlns:a16="http://schemas.microsoft.com/office/drawing/2014/main" id="{F9AB3712-421D-4D44-A208-FCFD9F142B33}"/>
              </a:ext>
            </a:extLst>
          </p:cNvPr>
          <p:cNvSpPr>
            <a:spLocks noGrp="1"/>
          </p:cNvSpPr>
          <p:nvPr>
            <p:ph sz="quarter" idx="15" hasCustomPrompt="1"/>
          </p:nvPr>
        </p:nvSpPr>
        <p:spPr>
          <a:xfrm>
            <a:off x="4855028" y="794657"/>
            <a:ext cx="6333671" cy="5352143"/>
          </a:xfrm>
        </p:spPr>
        <p:txBody>
          <a:bodyPr anchor="ctr">
            <a:normAutofit/>
          </a:bodyPr>
          <a:lstStyle>
            <a:lvl1pPr marL="0" indent="0" algn="ctr">
              <a:buNone/>
              <a:defRPr sz="1800">
                <a:solidFill>
                  <a:schemeClr val="bg1">
                    <a:lumMod val="50000"/>
                  </a:schemeClr>
                </a:solidFill>
              </a:defRPr>
            </a:lvl1pPr>
          </a:lstStyle>
          <a:p>
            <a:pPr lvl="0"/>
            <a:r>
              <a:rPr lang="en-US"/>
              <a:t>Click to add a chart or table</a:t>
            </a:r>
          </a:p>
        </p:txBody>
      </p:sp>
    </p:spTree>
    <p:extLst>
      <p:ext uri="{BB962C8B-B14F-4D97-AF65-F5344CB8AC3E}">
        <p14:creationId xmlns:p14="http://schemas.microsoft.com/office/powerpoint/2010/main" val="3755932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picture containing text, font, screenshot, graphics&#10;&#10;Description automatically generated">
            <a:extLst>
              <a:ext uri="{FF2B5EF4-FFF2-40B4-BE49-F238E27FC236}">
                <a16:creationId xmlns:a16="http://schemas.microsoft.com/office/drawing/2014/main" id="{F962FA66-49F2-D6D3-AF1B-B510EFF6E79D}"/>
              </a:ext>
            </a:extLst>
          </p:cNvPr>
          <p:cNvPicPr>
            <a:picLocks noChangeAspect="1"/>
          </p:cNvPicPr>
          <p:nvPr userDrawn="1"/>
        </p:nvPicPr>
        <p:blipFill>
          <a:blip r:embed="rId23">
            <a:extLst>
              <a:ext uri="{28A0092B-C50C-407E-A947-70E740481C1C}">
                <a14:useLocalDpi xmlns:a14="http://schemas.microsoft.com/office/drawing/2010/main" val="0"/>
              </a:ext>
            </a:extLst>
          </a:blip>
          <a:stretch>
            <a:fillRect/>
          </a:stretch>
        </p:blipFill>
        <p:spPr>
          <a:xfrm>
            <a:off x="401676" y="6313989"/>
            <a:ext cx="2486997" cy="355937"/>
          </a:xfrm>
          <a:prstGeom prst="rect">
            <a:avLst/>
          </a:prstGeom>
        </p:spPr>
      </p:pic>
      <p:sp>
        <p:nvSpPr>
          <p:cNvPr id="2" name="Title Placeholder 1">
            <a:extLst>
              <a:ext uri="{FF2B5EF4-FFF2-40B4-BE49-F238E27FC236}">
                <a16:creationId xmlns:a16="http://schemas.microsoft.com/office/drawing/2014/main" id="{1FBEA513-5076-4D62-8F85-69A918D7EFA4}"/>
              </a:ext>
            </a:extLst>
          </p:cNvPr>
          <p:cNvSpPr>
            <a:spLocks noGrp="1"/>
          </p:cNvSpPr>
          <p:nvPr>
            <p:ph type="title"/>
          </p:nvPr>
        </p:nvSpPr>
        <p:spPr>
          <a:xfrm>
            <a:off x="664028" y="365125"/>
            <a:ext cx="10515600" cy="1325563"/>
          </a:xfrm>
          <a:prstGeom prst="rect">
            <a:avLst/>
          </a:prstGeom>
        </p:spPr>
        <p:txBody>
          <a:bodyPr vert="horz" lIns="91440" tIns="45720" rIns="91440" bIns="45720" rtlCol="0" anchor="t">
            <a:normAutofit/>
          </a:bodyPr>
          <a:lstStyle/>
          <a:p>
            <a:r>
              <a:rPr lang="en-US"/>
              <a:t>Click to edit master page title</a:t>
            </a:r>
          </a:p>
        </p:txBody>
      </p:sp>
      <p:sp>
        <p:nvSpPr>
          <p:cNvPr id="3" name="Text Placeholder 2">
            <a:extLst>
              <a:ext uri="{FF2B5EF4-FFF2-40B4-BE49-F238E27FC236}">
                <a16:creationId xmlns:a16="http://schemas.microsoft.com/office/drawing/2014/main" id="{BB1855A3-A75E-4A34-A5A1-1B324FA10EF0}"/>
              </a:ext>
            </a:extLst>
          </p:cNvPr>
          <p:cNvSpPr>
            <a:spLocks noGrp="1"/>
          </p:cNvSpPr>
          <p:nvPr>
            <p:ph type="body" idx="1"/>
          </p:nvPr>
        </p:nvSpPr>
        <p:spPr>
          <a:xfrm>
            <a:off x="653142" y="1825625"/>
            <a:ext cx="10515600" cy="4351338"/>
          </a:xfrm>
          <a:prstGeom prst="rect">
            <a:avLst/>
          </a:prstGeom>
        </p:spPr>
        <p:txBody>
          <a:bodyPr vert="horz" lIns="91440" tIns="45720" rIns="91440" bIns="45720" rtlCol="0">
            <a:normAutofit/>
          </a:bodyPr>
          <a:lstStyle/>
          <a:p>
            <a:pPr lvl="0"/>
            <a:r>
              <a:rPr lang="en-US"/>
              <a:t>Click to edit master first level copy</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A888F603-DAEE-420E-95E6-F502567586B3}"/>
              </a:ext>
            </a:extLst>
          </p:cNvPr>
          <p:cNvSpPr>
            <a:spLocks noGrp="1"/>
          </p:cNvSpPr>
          <p:nvPr>
            <p:ph type="sldNum" sz="quarter" idx="4"/>
          </p:nvPr>
        </p:nvSpPr>
        <p:spPr>
          <a:xfrm>
            <a:off x="11297749" y="6304801"/>
            <a:ext cx="497378" cy="365125"/>
          </a:xfrm>
          <a:prstGeom prst="rect">
            <a:avLst/>
          </a:prstGeom>
        </p:spPr>
        <p:txBody>
          <a:bodyPr vert="horz" lIns="91440" tIns="45720" rIns="91440" bIns="45720" rtlCol="0" anchor="ctr"/>
          <a:lstStyle>
            <a:lvl1pPr algn="r">
              <a:defRPr sz="1000" b="0" i="0">
                <a:solidFill>
                  <a:schemeClr val="tx1"/>
                </a:solidFill>
                <a:latin typeface="Buckeye Sans 2" pitchFamily="2" charset="77"/>
              </a:defRPr>
            </a:lvl1pPr>
          </a:lstStyle>
          <a:p>
            <a:fld id="{DFA4CD3D-26C8-47FF-8D13-9B32BAAB4735}" type="slidenum">
              <a:rPr lang="en-US" smtClean="0"/>
              <a:pPr/>
              <a:t>‹#›</a:t>
            </a:fld>
            <a:endParaRPr lang="en-US"/>
          </a:p>
        </p:txBody>
      </p:sp>
      <p:sp>
        <p:nvSpPr>
          <p:cNvPr id="5" name="Footer Placeholder 4">
            <a:extLst>
              <a:ext uri="{FF2B5EF4-FFF2-40B4-BE49-F238E27FC236}">
                <a16:creationId xmlns:a16="http://schemas.microsoft.com/office/drawing/2014/main" id="{A5A501DD-FBD8-4A19-BD71-AB3CFFDE4DF5}"/>
              </a:ext>
            </a:extLst>
          </p:cNvPr>
          <p:cNvSpPr>
            <a:spLocks noGrp="1"/>
          </p:cNvSpPr>
          <p:nvPr>
            <p:ph type="ftr" sz="quarter" idx="3"/>
          </p:nvPr>
        </p:nvSpPr>
        <p:spPr>
          <a:xfrm>
            <a:off x="7055038" y="6296411"/>
            <a:ext cx="4114800" cy="365125"/>
          </a:xfrm>
          <a:prstGeom prst="rect">
            <a:avLst/>
          </a:prstGeom>
        </p:spPr>
        <p:txBody>
          <a:bodyPr vert="horz" lIns="91440" tIns="45720" rIns="91440" bIns="45720" rtlCol="0" anchor="ctr"/>
          <a:lstStyle>
            <a:lvl1pPr algn="r">
              <a:defRPr sz="1000" b="0" i="0">
                <a:solidFill>
                  <a:schemeClr val="tx1"/>
                </a:solidFill>
                <a:latin typeface="Buckeye Sans 2" pitchFamily="2" charset="77"/>
              </a:defRPr>
            </a:lvl1pPr>
          </a:lstStyle>
          <a:p>
            <a:endParaRPr lang="en-US"/>
          </a:p>
        </p:txBody>
      </p:sp>
    </p:spTree>
    <p:extLst>
      <p:ext uri="{BB962C8B-B14F-4D97-AF65-F5344CB8AC3E}">
        <p14:creationId xmlns:p14="http://schemas.microsoft.com/office/powerpoint/2010/main" val="3392148579"/>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61" r:id="rId3"/>
    <p:sldLayoutId id="2147483650" r:id="rId4"/>
    <p:sldLayoutId id="2147483676" r:id="rId5"/>
    <p:sldLayoutId id="2147483679" r:id="rId6"/>
    <p:sldLayoutId id="2147483678" r:id="rId7"/>
    <p:sldLayoutId id="2147483682" r:id="rId8"/>
    <p:sldLayoutId id="2147483662" r:id="rId9"/>
    <p:sldLayoutId id="2147483663" r:id="rId10"/>
    <p:sldLayoutId id="2147483665"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55" r:id="rId21"/>
  </p:sldLayoutIdLst>
  <p:hf hdr="0" dt="0"/>
  <p:txStyles>
    <p:titleStyle>
      <a:lvl1pPr algn="l" defTabSz="914400" rtl="0" eaLnBrk="1" latinLnBrk="0" hangingPunct="1">
        <a:lnSpc>
          <a:spcPct val="90000"/>
        </a:lnSpc>
        <a:spcBef>
          <a:spcPct val="0"/>
        </a:spcBef>
        <a:buNone/>
        <a:defRPr sz="4400" b="1" i="0" kern="1200">
          <a:solidFill>
            <a:srgbClr val="BA0C2F"/>
          </a:solidFill>
          <a:latin typeface="Buckeye Serif 2 Black" pitchFamily="2" charset="77"/>
          <a:ea typeface="Buckeye Serif 2 Black" pitchFamily="2" charset="77"/>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0" i="0" kern="1200">
          <a:solidFill>
            <a:schemeClr val="tx1"/>
          </a:solidFill>
          <a:latin typeface="Buckeye Sans 2" pitchFamily="2" charset="77"/>
          <a:ea typeface="+mn-ea"/>
          <a:cs typeface="+mn-cs"/>
        </a:defRPr>
      </a:lvl1pPr>
      <a:lvl2pPr marL="685800" indent="-228600" algn="l" defTabSz="914400" rtl="0" eaLnBrk="1" latinLnBrk="0" hangingPunct="1">
        <a:lnSpc>
          <a:spcPct val="90000"/>
        </a:lnSpc>
        <a:spcBef>
          <a:spcPts val="500"/>
        </a:spcBef>
        <a:buClr>
          <a:srgbClr val="C00000"/>
        </a:buClr>
        <a:buSzPct val="110000"/>
        <a:buFont typeface="Arial" panose="020B0604020202020204" pitchFamily="34" charset="0"/>
        <a:buChar char="•"/>
        <a:defRPr sz="2400" b="0" i="0" kern="1200">
          <a:solidFill>
            <a:schemeClr val="tx1"/>
          </a:solidFill>
          <a:latin typeface="Buckeye Sans 2" pitchFamily="2" charset="77"/>
          <a:ea typeface="+mn-ea"/>
          <a:cs typeface="+mn-cs"/>
        </a:defRPr>
      </a:lvl2pPr>
      <a:lvl3pPr marL="1143000" indent="-228600" algn="l" defTabSz="914400" rtl="0" eaLnBrk="1" latinLnBrk="0" hangingPunct="1">
        <a:lnSpc>
          <a:spcPct val="90000"/>
        </a:lnSpc>
        <a:spcBef>
          <a:spcPts val="500"/>
        </a:spcBef>
        <a:buClr>
          <a:srgbClr val="C00000"/>
        </a:buClr>
        <a:buSzPct val="90000"/>
        <a:buFont typeface="Courier New" panose="02070309020205020404" pitchFamily="49" charset="0"/>
        <a:buChar char="o"/>
        <a:defRPr sz="2000" b="0" i="0" kern="1200">
          <a:solidFill>
            <a:schemeClr val="tx1"/>
          </a:solidFill>
          <a:latin typeface="Buckeye Sans 2"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Buckeye Sans 2"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faculty.osu.edu/chapter-3-promotion-tenure-and-reappointment/section-3#committee"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ascintranet.osu.edu/faculty-affairs/promotion-and-tenure"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s://faculty.osu.edu/faculty-support/faculty-development/promotion-and-tenure"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faculty.osu.edu/chapter-3-promotion-tenure-and-reappointment/chapter-3-section-4-5#reconsideration" TargetMode="External"/><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hyperlink" Target="https://trustees.osu.edu/rules/university-rules/chapter-3335-6-rules-of-the-university-faculty-concerning-faculty-appointments-reappointments-promotion-and-tenure.html"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hyperlink" Target="https://trustees.osu.edu/rules/university-rules/chapter-3335-6-rules-of-the-university-faculty-concerning-faculty-appointments-reappointments-promotion-and-tenure.html" TargetMode="External"/><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ascintranet.osu.edu/faculty-affairs/promotion-and-tenure" TargetMode="External"/><Relationship Id="rId2" Type="http://schemas.openxmlformats.org/officeDocument/2006/relationships/notesSlide" Target="../notesSlides/notesSlide34.xml"/><Relationship Id="rId1" Type="http://schemas.openxmlformats.org/officeDocument/2006/relationships/slideLayout" Target="../slideLayouts/slideLayout4.xml"/><Relationship Id="rId6" Type="http://schemas.openxmlformats.org/officeDocument/2006/relationships/hyperlink" Target="https://oaa.osu.edu/academic-administration/appointments-reappointments-promotion-and-tenure" TargetMode="External"/><Relationship Id="rId5" Type="http://schemas.openxmlformats.org/officeDocument/2006/relationships/hyperlink" Target="https://faculty.osu.edu/faculty-support/faculty-development/promotion-and-tenure" TargetMode="External"/><Relationship Id="rId4" Type="http://schemas.openxmlformats.org/officeDocument/2006/relationships/hyperlink" Target="https://faculty.osu.edu/chapter-3-promotion-tenure-and-reappointment/section-3#committee"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mailto:williams.2339@osu.edu" TargetMode="External"/><Relationship Id="rId7" Type="http://schemas.openxmlformats.org/officeDocument/2006/relationships/image" Target="../media/image3.jpeg"/><Relationship Id="rId2" Type="http://schemas.openxmlformats.org/officeDocument/2006/relationships/hyperlink" Target="mailto:ascfacultyaffairs@osu.edu" TargetMode="External"/><Relationship Id="rId1" Type="http://schemas.openxmlformats.org/officeDocument/2006/relationships/slideLayout" Target="../slideLayouts/slideLayout9.xml"/><Relationship Id="rId6" Type="http://schemas.openxmlformats.org/officeDocument/2006/relationships/hyperlink" Target="mailto:scales.106@osu.edu" TargetMode="External"/><Relationship Id="rId5" Type="http://schemas.openxmlformats.org/officeDocument/2006/relationships/hyperlink" Target="mailto:murphy.926@osu.edu" TargetMode="External"/><Relationship Id="rId4" Type="http://schemas.openxmlformats.org/officeDocument/2006/relationships/hyperlink" Target="mailto:calbert.5@osu.edu"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5E5634-36AE-4A0C-9D29-500D94C2DDD2}"/>
              </a:ext>
            </a:extLst>
          </p:cNvPr>
          <p:cNvSpPr>
            <a:spLocks noGrp="1"/>
          </p:cNvSpPr>
          <p:nvPr>
            <p:ph type="ctrTitle"/>
          </p:nvPr>
        </p:nvSpPr>
        <p:spPr/>
        <p:txBody>
          <a:bodyPr/>
          <a:lstStyle/>
          <a:p>
            <a:pPr algn="ctr"/>
            <a:r>
              <a:rPr lang="en-US" sz="2800">
                <a:latin typeface="Buckeye Sans 2"/>
                <a:ea typeface="Buckeye Serif 2 Black"/>
                <a:cs typeface="Arial"/>
              </a:rPr>
              <a:t>College of Arts and Sciences</a:t>
            </a:r>
            <a:br>
              <a:rPr lang="en-US">
                <a:latin typeface="Buckeye Sans 2"/>
                <a:ea typeface="Buckeye Serif 2 Black"/>
                <a:cs typeface="Arial"/>
              </a:rPr>
            </a:br>
            <a:r>
              <a:rPr lang="en-US">
                <a:latin typeface="Buckeye Sans 2"/>
                <a:ea typeface="Buckeye Serif 2 Black"/>
                <a:cs typeface="Arial"/>
              </a:rPr>
              <a:t>POD &amp; CEF Chair</a:t>
            </a:r>
            <a:br>
              <a:rPr lang="en-US">
                <a:latin typeface="Buckeye Sans 2"/>
                <a:ea typeface="Buckeye Serif 2 Black"/>
                <a:cs typeface="Arial"/>
              </a:rPr>
            </a:br>
            <a:r>
              <a:rPr lang="en-US">
                <a:latin typeface="Buckeye Sans 2"/>
                <a:ea typeface="Buckeye Serif 2 Black"/>
                <a:cs typeface="Arial"/>
              </a:rPr>
              <a:t>P&amp;T Workshop</a:t>
            </a:r>
          </a:p>
        </p:txBody>
      </p:sp>
      <p:sp>
        <p:nvSpPr>
          <p:cNvPr id="2" name="TextBox 1">
            <a:extLst>
              <a:ext uri="{FF2B5EF4-FFF2-40B4-BE49-F238E27FC236}">
                <a16:creationId xmlns:a16="http://schemas.microsoft.com/office/drawing/2014/main" id="{9615E83B-49B3-D560-430B-9993058417B8}"/>
              </a:ext>
            </a:extLst>
          </p:cNvPr>
          <p:cNvSpPr txBox="1"/>
          <p:nvPr/>
        </p:nvSpPr>
        <p:spPr>
          <a:xfrm>
            <a:off x="9938625" y="6360080"/>
            <a:ext cx="1935145" cy="369332"/>
          </a:xfrm>
          <a:prstGeom prst="rect">
            <a:avLst/>
          </a:prstGeom>
          <a:noFill/>
        </p:spPr>
        <p:txBody>
          <a:bodyPr wrap="none" lIns="91440" tIns="45720" rIns="91440" bIns="45720" rtlCol="0" anchor="t">
            <a:spAutoFit/>
          </a:bodyPr>
          <a:lstStyle/>
          <a:p>
            <a:r>
              <a:rPr lang="en-US" dirty="0"/>
              <a:t>August 20</a:t>
            </a:r>
            <a:r>
              <a:rPr lang="en-US" sz="1800" dirty="0"/>
              <a:t>, 2026</a:t>
            </a:r>
            <a:endParaRPr lang="en-US" dirty="0"/>
          </a:p>
        </p:txBody>
      </p:sp>
    </p:spTree>
    <p:extLst>
      <p:ext uri="{BB962C8B-B14F-4D97-AF65-F5344CB8AC3E}">
        <p14:creationId xmlns:p14="http://schemas.microsoft.com/office/powerpoint/2010/main" val="18542400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931C2-37EC-DC1B-B9FB-F7734DF782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07B704-9929-8003-BF4A-6B26945A703D}"/>
              </a:ext>
            </a:extLst>
          </p:cNvPr>
          <p:cNvSpPr>
            <a:spLocks noGrp="1"/>
          </p:cNvSpPr>
          <p:nvPr>
            <p:ph type="title"/>
          </p:nvPr>
        </p:nvSpPr>
        <p:spPr>
          <a:xfrm>
            <a:off x="654238" y="259031"/>
            <a:ext cx="10515600" cy="1018147"/>
          </a:xfrm>
        </p:spPr>
        <p:txBody>
          <a:bodyPr>
            <a:normAutofit fontScale="90000"/>
          </a:bodyPr>
          <a:lstStyle/>
          <a:p>
            <a:r>
              <a:rPr lang="en-US">
                <a:latin typeface="+mn-lt"/>
                <a:ea typeface="Buckeye Serif 2 Black"/>
                <a:cs typeface="Arial"/>
              </a:rPr>
              <a:t>POD Responsibilities – Case Review</a:t>
            </a:r>
            <a:br>
              <a:rPr lang="en-US">
                <a:latin typeface="+mn-lt"/>
                <a:ea typeface="Buckeye Serif 2 Black"/>
                <a:cs typeface="Arial"/>
              </a:rPr>
            </a:br>
            <a:r>
              <a:rPr lang="en-US" sz="2800" b="0">
                <a:latin typeface="Arial"/>
                <a:ea typeface="Buckeye Serif 2 Black"/>
                <a:cs typeface="Arial"/>
              </a:rPr>
              <a:t>Most common Issues to check for in Candidate's Case</a:t>
            </a:r>
            <a:endParaRPr lang="en-US">
              <a:latin typeface="+mn-lt"/>
              <a:ea typeface="Buckeye Serif 2 Black"/>
            </a:endParaRPr>
          </a:p>
        </p:txBody>
      </p:sp>
      <p:sp>
        <p:nvSpPr>
          <p:cNvPr id="3" name="Content Placeholder 2">
            <a:extLst>
              <a:ext uri="{FF2B5EF4-FFF2-40B4-BE49-F238E27FC236}">
                <a16:creationId xmlns:a16="http://schemas.microsoft.com/office/drawing/2014/main" id="{A0C7B65F-6631-539F-FB59-25DF24B795F8}"/>
              </a:ext>
            </a:extLst>
          </p:cNvPr>
          <p:cNvSpPr>
            <a:spLocks noGrp="1"/>
          </p:cNvSpPr>
          <p:nvPr>
            <p:ph idx="1"/>
          </p:nvPr>
        </p:nvSpPr>
        <p:spPr>
          <a:xfrm>
            <a:off x="658906" y="1518347"/>
            <a:ext cx="11536580" cy="4977566"/>
          </a:xfrm>
        </p:spPr>
        <p:txBody>
          <a:bodyPr vert="horz" lIns="91440" tIns="45720" rIns="91440" bIns="45720" rtlCol="0" anchor="t">
            <a:noAutofit/>
          </a:bodyPr>
          <a:lstStyle/>
          <a:p>
            <a:pPr marL="463550" indent="-463550">
              <a:lnSpc>
                <a:spcPct val="100000"/>
              </a:lnSpc>
              <a:spcAft>
                <a:spcPts val="500"/>
              </a:spcAft>
              <a:buFont typeface="Wingdings,Sans-Serif" panose="05000000000000000000" pitchFamily="2" charset="2"/>
              <a:buChar char="Ø"/>
              <a:defRPr/>
            </a:pPr>
            <a:r>
              <a:rPr lang="en-US" sz="2300" b="1" dirty="0">
                <a:solidFill>
                  <a:schemeClr val="tx1">
                    <a:lumMod val="50000"/>
                  </a:schemeClr>
                </a:solidFill>
                <a:latin typeface="Buckeye Serif Black"/>
                <a:cs typeface="Arial"/>
              </a:rPr>
              <a:t>APT </a:t>
            </a:r>
            <a:r>
              <a:rPr lang="en-US" sz="2300" dirty="0">
                <a:solidFill>
                  <a:schemeClr val="tx1">
                    <a:lumMod val="50000"/>
                  </a:schemeClr>
                </a:solidFill>
                <a:latin typeface="Buckeye Serif Black"/>
                <a:cs typeface="Arial"/>
              </a:rPr>
              <a:t>- Do not include a copy of the currently approved APT. Only if candidate chooses to use criteria from an older version should this be uploaded to their case. </a:t>
            </a:r>
            <a:endParaRPr lang="en-US" sz="2300" dirty="0">
              <a:solidFill>
                <a:schemeClr val="tx1">
                  <a:lumMod val="50000"/>
                </a:schemeClr>
              </a:solidFill>
              <a:latin typeface="Buckeye Serif Black"/>
            </a:endParaRPr>
          </a:p>
          <a:p>
            <a:pPr marL="463550" indent="-463550">
              <a:lnSpc>
                <a:spcPct val="100000"/>
              </a:lnSpc>
              <a:spcAft>
                <a:spcPts val="500"/>
              </a:spcAft>
              <a:buFont typeface="Wingdings" panose="05000000000000000000" pitchFamily="2" charset="2"/>
              <a:buChar char="Ø"/>
              <a:defRPr/>
            </a:pPr>
            <a:r>
              <a:rPr lang="en-US" sz="2300" b="1" dirty="0">
                <a:solidFill>
                  <a:schemeClr val="tx1">
                    <a:lumMod val="50000"/>
                  </a:schemeClr>
                </a:solidFill>
                <a:latin typeface="Buckeye Serif Black"/>
                <a:cs typeface="Arial"/>
              </a:rPr>
              <a:t>SEI/SSLE Reports </a:t>
            </a:r>
            <a:r>
              <a:rPr lang="en-US" sz="2300" dirty="0">
                <a:solidFill>
                  <a:schemeClr val="tx1">
                    <a:lumMod val="50000"/>
                  </a:schemeClr>
                </a:solidFill>
                <a:latin typeface="Buckeye Serif Black"/>
                <a:cs typeface="Arial"/>
              </a:rPr>
              <a:t>- Confirm all SEI and SSLE Cumulative Reports and Overview Reports have been included for all classes reported in Item 4 (Courses Taught table). </a:t>
            </a:r>
          </a:p>
          <a:p>
            <a:pPr marL="463550" indent="-463550">
              <a:lnSpc>
                <a:spcPct val="100000"/>
              </a:lnSpc>
              <a:spcAft>
                <a:spcPts val="500"/>
              </a:spcAft>
              <a:buFont typeface="Wingdings" panose="05000000000000000000" pitchFamily="2" charset="2"/>
              <a:buChar char="Ø"/>
              <a:defRPr/>
            </a:pPr>
            <a:r>
              <a:rPr lang="en-US" sz="2300" b="1" dirty="0">
                <a:solidFill>
                  <a:schemeClr val="tx1">
                    <a:lumMod val="50000"/>
                  </a:schemeClr>
                </a:solidFill>
                <a:latin typeface="Buckeye Serif Black"/>
                <a:cs typeface="Arial"/>
              </a:rPr>
              <a:t>Student Comment Summaries (if used)</a:t>
            </a:r>
            <a:r>
              <a:rPr lang="en-US" sz="2300" dirty="0">
                <a:solidFill>
                  <a:schemeClr val="tx1">
                    <a:lumMod val="50000"/>
                  </a:schemeClr>
                </a:solidFill>
                <a:latin typeface="Buckeye Serif Black"/>
                <a:cs typeface="Arial"/>
              </a:rPr>
              <a:t> - Summaries should be included for all classes reported in Item 4 and the name and role of the person who created the summaries is included along with the total number of student in each class and the number of respondents</a:t>
            </a:r>
          </a:p>
          <a:p>
            <a:pPr marL="463550" indent="-463550">
              <a:lnSpc>
                <a:spcPct val="100000"/>
              </a:lnSpc>
              <a:spcAft>
                <a:spcPts val="500"/>
              </a:spcAft>
              <a:buFont typeface="Wingdings" panose="05000000000000000000" pitchFamily="2" charset="2"/>
              <a:buChar char="Ø"/>
              <a:defRPr/>
            </a:pPr>
            <a:r>
              <a:rPr lang="en-US" sz="2300" b="1" dirty="0">
                <a:solidFill>
                  <a:schemeClr val="tx1">
                    <a:lumMod val="50000"/>
                  </a:schemeClr>
                </a:solidFill>
                <a:latin typeface="Buckeye Serif Black"/>
                <a:cs typeface="Arial"/>
              </a:rPr>
              <a:t>External Evaluation Letters</a:t>
            </a:r>
            <a:r>
              <a:rPr lang="en-US" sz="2300" dirty="0">
                <a:solidFill>
                  <a:schemeClr val="tx1">
                    <a:lumMod val="50000"/>
                  </a:schemeClr>
                </a:solidFill>
                <a:latin typeface="Buckeye Serif Black"/>
                <a:cs typeface="Arial"/>
              </a:rPr>
              <a:t> - If an evaluation letter is unsigned, always include the email to which it was attached to verify sender</a:t>
            </a:r>
          </a:p>
        </p:txBody>
      </p:sp>
      <p:sp>
        <p:nvSpPr>
          <p:cNvPr id="5" name="Slide Number Placeholder 4">
            <a:extLst>
              <a:ext uri="{FF2B5EF4-FFF2-40B4-BE49-F238E27FC236}">
                <a16:creationId xmlns:a16="http://schemas.microsoft.com/office/drawing/2014/main" id="{905FADCE-2A7F-2370-34CE-0CFE036DD53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A4CD3D-26C8-47FF-8D13-9B32BAAB4735}" type="slidenum">
              <a:rPr kumimoji="0" lang="en-US" sz="1000" b="0" i="0" u="none" strike="noStrike" kern="1200" cap="none" spc="0" normalizeH="0" baseline="0" noProof="0" smtClean="0">
                <a:ln>
                  <a:noFill/>
                </a:ln>
                <a:solidFill>
                  <a:srgbClr val="3F4443"/>
                </a:solidFill>
                <a:effectLst/>
                <a:uLnTx/>
                <a:uFillTx/>
                <a:latin typeface="Buckeye Sans 2"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3F4443"/>
              </a:solidFill>
              <a:effectLst/>
              <a:uLnTx/>
              <a:uFillTx/>
              <a:latin typeface="Buckeye Sans 2" pitchFamily="2" charset="77"/>
              <a:ea typeface="+mn-ea"/>
              <a:cs typeface="+mn-cs"/>
            </a:endParaRPr>
          </a:p>
        </p:txBody>
      </p:sp>
    </p:spTree>
    <p:extLst>
      <p:ext uri="{BB962C8B-B14F-4D97-AF65-F5344CB8AC3E}">
        <p14:creationId xmlns:p14="http://schemas.microsoft.com/office/powerpoint/2010/main" val="4102016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979BE-B9EC-752B-F675-A8875B1B3F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EE78DE-5F36-6877-59BA-61D3E965E47E}"/>
              </a:ext>
            </a:extLst>
          </p:cNvPr>
          <p:cNvSpPr>
            <a:spLocks noGrp="1"/>
          </p:cNvSpPr>
          <p:nvPr>
            <p:ph type="title"/>
          </p:nvPr>
        </p:nvSpPr>
        <p:spPr>
          <a:xfrm>
            <a:off x="654238" y="561589"/>
            <a:ext cx="10515600" cy="838854"/>
          </a:xfrm>
        </p:spPr>
        <p:txBody>
          <a:bodyPr>
            <a:normAutofit/>
          </a:bodyPr>
          <a:lstStyle/>
          <a:p>
            <a:r>
              <a:rPr lang="en-US">
                <a:latin typeface="+mn-lt"/>
                <a:cs typeface="Arial"/>
              </a:rPr>
              <a:t>POD Responsibilities – Review Meeting</a:t>
            </a:r>
            <a:endParaRPr lang="en-US">
              <a:latin typeface="+mn-lt"/>
            </a:endParaRPr>
          </a:p>
        </p:txBody>
      </p:sp>
      <p:sp>
        <p:nvSpPr>
          <p:cNvPr id="3" name="Content Placeholder 2">
            <a:extLst>
              <a:ext uri="{FF2B5EF4-FFF2-40B4-BE49-F238E27FC236}">
                <a16:creationId xmlns:a16="http://schemas.microsoft.com/office/drawing/2014/main" id="{93E93765-DFD9-A62F-C501-1289A8F46C38}"/>
              </a:ext>
            </a:extLst>
          </p:cNvPr>
          <p:cNvSpPr>
            <a:spLocks noGrp="1"/>
          </p:cNvSpPr>
          <p:nvPr>
            <p:ph idx="1"/>
          </p:nvPr>
        </p:nvSpPr>
        <p:spPr>
          <a:xfrm>
            <a:off x="838200" y="1596788"/>
            <a:ext cx="10515600" cy="4335926"/>
          </a:xfrm>
        </p:spPr>
        <p:txBody>
          <a:bodyPr vert="horz" lIns="91440" tIns="45720" rIns="91440" bIns="45720" rtlCol="0" anchor="t">
            <a:noAutofit/>
          </a:bodyPr>
          <a:lstStyle/>
          <a:p>
            <a:pPr marL="463550" indent="-463550">
              <a:lnSpc>
                <a:spcPct val="100000"/>
              </a:lnSpc>
              <a:spcAft>
                <a:spcPts val="500"/>
              </a:spcAft>
              <a:buFont typeface="Wingdings" panose="05000000000000000000" pitchFamily="2" charset="2"/>
              <a:buChar char="Ø"/>
              <a:defRPr/>
            </a:pPr>
            <a:r>
              <a:rPr lang="en-US">
                <a:solidFill>
                  <a:schemeClr val="tx1">
                    <a:lumMod val="50000"/>
                  </a:schemeClr>
                </a:solidFill>
                <a:latin typeface="Arial"/>
                <a:cs typeface="Arial"/>
              </a:rPr>
              <a:t>Verifies that the number of eligible faculty needed to constitute a quorum are present and notes the number of votes needed to recommend a positive decision as defined in the unit APT </a:t>
            </a:r>
          </a:p>
          <a:p>
            <a:pPr marL="463550" indent="-463550">
              <a:lnSpc>
                <a:spcPct val="100000"/>
              </a:lnSpc>
              <a:spcAft>
                <a:spcPts val="500"/>
              </a:spcAft>
              <a:buFont typeface="Wingdings" panose="05000000000000000000" pitchFamily="2" charset="2"/>
              <a:buChar char="Ø"/>
              <a:defRPr/>
            </a:pPr>
            <a:r>
              <a:rPr lang="en-US">
                <a:solidFill>
                  <a:schemeClr val="tx1">
                    <a:lumMod val="50000"/>
                  </a:schemeClr>
                </a:solidFill>
                <a:latin typeface="Arial"/>
                <a:cs typeface="Arial"/>
              </a:rPr>
              <a:t>At meeting onset, outlines procedures to be followed and asks eligible faculty to identify any conflicts of interest</a:t>
            </a:r>
          </a:p>
          <a:p>
            <a:pPr marL="463550" indent="-463550">
              <a:lnSpc>
                <a:spcPct val="100000"/>
              </a:lnSpc>
              <a:spcAft>
                <a:spcPts val="500"/>
              </a:spcAft>
              <a:buFont typeface="Wingdings" panose="05000000000000000000" pitchFamily="2" charset="2"/>
              <a:buChar char="Ø"/>
              <a:defRPr/>
            </a:pPr>
            <a:r>
              <a:rPr lang="en-US">
                <a:solidFill>
                  <a:schemeClr val="tx1">
                    <a:lumMod val="50000"/>
                  </a:schemeClr>
                </a:solidFill>
                <a:latin typeface="Arial"/>
                <a:cs typeface="Arial"/>
              </a:rPr>
              <a:t>Informs eligible faculty of four core meeting requirements (see next slide)</a:t>
            </a:r>
          </a:p>
        </p:txBody>
      </p:sp>
      <p:sp>
        <p:nvSpPr>
          <p:cNvPr id="5" name="Slide Number Placeholder 4">
            <a:extLst>
              <a:ext uri="{FF2B5EF4-FFF2-40B4-BE49-F238E27FC236}">
                <a16:creationId xmlns:a16="http://schemas.microsoft.com/office/drawing/2014/main" id="{63A54122-9417-575C-40BE-3D28596B39E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A4CD3D-26C8-47FF-8D13-9B32BAAB4735}" type="slidenum">
              <a:rPr kumimoji="0" lang="en-US" sz="1000" b="0" i="0" u="none" strike="noStrike" kern="1200" cap="none" spc="0" normalizeH="0" baseline="0" noProof="0" smtClean="0">
                <a:ln>
                  <a:noFill/>
                </a:ln>
                <a:solidFill>
                  <a:srgbClr val="3F4443"/>
                </a:solidFill>
                <a:effectLst/>
                <a:uLnTx/>
                <a:uFillTx/>
                <a:latin typeface="Buckeye Sans 2"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3F4443"/>
              </a:solidFill>
              <a:effectLst/>
              <a:uLnTx/>
              <a:uFillTx/>
              <a:latin typeface="Buckeye Sans 2" pitchFamily="2" charset="77"/>
              <a:ea typeface="+mn-ea"/>
              <a:cs typeface="+mn-cs"/>
            </a:endParaRPr>
          </a:p>
        </p:txBody>
      </p:sp>
    </p:spTree>
    <p:extLst>
      <p:ext uri="{BB962C8B-B14F-4D97-AF65-F5344CB8AC3E}">
        <p14:creationId xmlns:p14="http://schemas.microsoft.com/office/powerpoint/2010/main" val="31803583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D6124-39A7-011C-6CB7-3E36466C29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E303F9-EA82-314B-14FE-66908C104DB4}"/>
              </a:ext>
            </a:extLst>
          </p:cNvPr>
          <p:cNvSpPr>
            <a:spLocks noGrp="1"/>
          </p:cNvSpPr>
          <p:nvPr>
            <p:ph type="title"/>
          </p:nvPr>
        </p:nvSpPr>
        <p:spPr>
          <a:xfrm>
            <a:off x="654238" y="561589"/>
            <a:ext cx="10515600" cy="838854"/>
          </a:xfrm>
        </p:spPr>
        <p:txBody>
          <a:bodyPr>
            <a:normAutofit/>
          </a:bodyPr>
          <a:lstStyle/>
          <a:p>
            <a:r>
              <a:rPr lang="en-US">
                <a:latin typeface="+mn-lt"/>
                <a:cs typeface="Arial"/>
              </a:rPr>
              <a:t>Review Meeting Requirements</a:t>
            </a:r>
            <a:endParaRPr lang="en-US">
              <a:latin typeface="+mn-lt"/>
            </a:endParaRPr>
          </a:p>
        </p:txBody>
      </p:sp>
      <p:sp>
        <p:nvSpPr>
          <p:cNvPr id="3" name="Content Placeholder 2">
            <a:extLst>
              <a:ext uri="{FF2B5EF4-FFF2-40B4-BE49-F238E27FC236}">
                <a16:creationId xmlns:a16="http://schemas.microsoft.com/office/drawing/2014/main" id="{430F2412-00B3-3814-F5DA-96E8809289BA}"/>
              </a:ext>
            </a:extLst>
          </p:cNvPr>
          <p:cNvSpPr>
            <a:spLocks noGrp="1"/>
          </p:cNvSpPr>
          <p:nvPr>
            <p:ph idx="1"/>
          </p:nvPr>
        </p:nvSpPr>
        <p:spPr>
          <a:xfrm>
            <a:off x="838200" y="1596788"/>
            <a:ext cx="10515600" cy="4335926"/>
          </a:xfrm>
        </p:spPr>
        <p:txBody>
          <a:bodyPr vert="horz" lIns="91440" tIns="45720" rIns="91440" bIns="45720" rtlCol="0" anchor="t">
            <a:noAutofit/>
          </a:bodyPr>
          <a:lstStyle/>
          <a:p>
            <a:pPr marL="463550" indent="-463550">
              <a:lnSpc>
                <a:spcPct val="100000"/>
              </a:lnSpc>
              <a:spcAft>
                <a:spcPts val="500"/>
              </a:spcAft>
              <a:buFont typeface="Wingdings" panose="05000000000000000000" pitchFamily="2" charset="2"/>
              <a:buChar char="Ø"/>
              <a:defRPr/>
            </a:pPr>
            <a:r>
              <a:rPr lang="en-US" sz="2400" dirty="0">
                <a:solidFill>
                  <a:schemeClr val="tx1">
                    <a:lumMod val="50000"/>
                  </a:schemeClr>
                </a:solidFill>
                <a:latin typeface="Arial"/>
                <a:cs typeface="Arial"/>
              </a:rPr>
              <a:t>All discussions in the meeting are confidential and should not be shared with others, including the candidate.  </a:t>
            </a:r>
          </a:p>
          <a:p>
            <a:pPr marL="463550" indent="-463550">
              <a:lnSpc>
                <a:spcPct val="100000"/>
              </a:lnSpc>
              <a:spcAft>
                <a:spcPts val="500"/>
              </a:spcAft>
              <a:buFont typeface="Wingdings" panose="05000000000000000000" pitchFamily="2" charset="2"/>
              <a:buChar char="Ø"/>
              <a:defRPr/>
            </a:pPr>
            <a:r>
              <a:rPr lang="en-US" sz="2400" dirty="0">
                <a:solidFill>
                  <a:schemeClr val="tx1">
                    <a:lumMod val="50000"/>
                  </a:schemeClr>
                </a:solidFill>
                <a:latin typeface="Arial"/>
                <a:cs typeface="Arial"/>
              </a:rPr>
              <a:t>Each candidate is to be evaluated using only information provided in the dossier. New information about the candidate not documented in the dossier should not be introduced or considered. </a:t>
            </a:r>
          </a:p>
          <a:p>
            <a:pPr marL="463550" indent="-463550">
              <a:lnSpc>
                <a:spcPct val="100000"/>
              </a:lnSpc>
              <a:spcAft>
                <a:spcPts val="500"/>
              </a:spcAft>
              <a:buFont typeface="Wingdings" panose="05000000000000000000" pitchFamily="2" charset="2"/>
              <a:buChar char="Ø"/>
              <a:defRPr/>
            </a:pPr>
            <a:r>
              <a:rPr lang="en-US" sz="2400" dirty="0">
                <a:solidFill>
                  <a:schemeClr val="tx1">
                    <a:lumMod val="50000"/>
                  </a:schemeClr>
                </a:solidFill>
                <a:latin typeface="Arial"/>
                <a:cs typeface="Arial"/>
              </a:rPr>
              <a:t>Discussion of each case focuses on determining whether the candidate has met each of the unit’s criteria in scholarship, teaching, and service in the unit APT and documenting evidence that supports these conclusions</a:t>
            </a:r>
          </a:p>
          <a:p>
            <a:pPr marL="463550" indent="-463550">
              <a:lnSpc>
                <a:spcPct val="100000"/>
              </a:lnSpc>
              <a:spcAft>
                <a:spcPts val="500"/>
              </a:spcAft>
              <a:buFont typeface="Wingdings" panose="05000000000000000000" pitchFamily="2" charset="2"/>
              <a:buChar char="Ø"/>
              <a:defRPr/>
            </a:pPr>
            <a:r>
              <a:rPr lang="en-US" sz="2400" dirty="0">
                <a:solidFill>
                  <a:schemeClr val="tx1">
                    <a:lumMod val="50000"/>
                  </a:schemeClr>
                </a:solidFill>
                <a:latin typeface="Arial"/>
                <a:cs typeface="Arial"/>
              </a:rPr>
              <a:t>Each candidate is evaluated individually only in comparison to the APT criteria. No direct comparisons between candidates should be made.</a:t>
            </a:r>
          </a:p>
          <a:p>
            <a:pPr marL="463550" indent="-463550">
              <a:lnSpc>
                <a:spcPct val="100000"/>
              </a:lnSpc>
              <a:spcAft>
                <a:spcPts val="500"/>
              </a:spcAft>
              <a:buFont typeface="Wingdings" panose="05000000000000000000" pitchFamily="2" charset="2"/>
              <a:buChar char="Ø"/>
              <a:defRPr/>
            </a:pPr>
            <a:endParaRPr lang="en-US" sz="2600" dirty="0">
              <a:solidFill>
                <a:schemeClr val="tx1">
                  <a:lumMod val="50000"/>
                </a:schemeClr>
              </a:solidFill>
              <a:latin typeface="Arial"/>
              <a:cs typeface="Arial"/>
            </a:endParaRPr>
          </a:p>
          <a:p>
            <a:pPr marL="463550" indent="-463550">
              <a:lnSpc>
                <a:spcPct val="100000"/>
              </a:lnSpc>
              <a:spcAft>
                <a:spcPts val="500"/>
              </a:spcAft>
              <a:buFont typeface="Wingdings" panose="05000000000000000000" pitchFamily="2" charset="2"/>
              <a:buChar char="Ø"/>
              <a:defRPr/>
            </a:pPr>
            <a:endParaRPr lang="en-US" dirty="0">
              <a:solidFill>
                <a:schemeClr val="tx1">
                  <a:lumMod val="50000"/>
                </a:schemeClr>
              </a:solidFill>
              <a:latin typeface="Arial"/>
              <a:cs typeface="Arial"/>
            </a:endParaRPr>
          </a:p>
        </p:txBody>
      </p:sp>
      <p:sp>
        <p:nvSpPr>
          <p:cNvPr id="5" name="Slide Number Placeholder 4">
            <a:extLst>
              <a:ext uri="{FF2B5EF4-FFF2-40B4-BE49-F238E27FC236}">
                <a16:creationId xmlns:a16="http://schemas.microsoft.com/office/drawing/2014/main" id="{9EEC426C-A1A9-8A22-EEAB-19CFA44F1BD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A4CD3D-26C8-47FF-8D13-9B32BAAB4735}" type="slidenum">
              <a:rPr kumimoji="0" lang="en-US" sz="1000" b="0" i="0" u="none" strike="noStrike" kern="1200" cap="none" spc="0" normalizeH="0" baseline="0" noProof="0" smtClean="0">
                <a:ln>
                  <a:noFill/>
                </a:ln>
                <a:solidFill>
                  <a:srgbClr val="3F4443"/>
                </a:solidFill>
                <a:effectLst/>
                <a:uLnTx/>
                <a:uFillTx/>
                <a:latin typeface="Buckeye Sans 2"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3F4443"/>
              </a:solidFill>
              <a:effectLst/>
              <a:uLnTx/>
              <a:uFillTx/>
              <a:latin typeface="Buckeye Sans 2" pitchFamily="2" charset="77"/>
              <a:ea typeface="+mn-ea"/>
              <a:cs typeface="+mn-cs"/>
            </a:endParaRPr>
          </a:p>
        </p:txBody>
      </p:sp>
    </p:spTree>
    <p:extLst>
      <p:ext uri="{BB962C8B-B14F-4D97-AF65-F5344CB8AC3E}">
        <p14:creationId xmlns:p14="http://schemas.microsoft.com/office/powerpoint/2010/main" val="15278321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166D1-F942-C85D-BDA7-D3FF2DD625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E57A1A-0B15-B2E4-1FFD-083F9F5B6A36}"/>
              </a:ext>
            </a:extLst>
          </p:cNvPr>
          <p:cNvSpPr>
            <a:spLocks noGrp="1"/>
          </p:cNvSpPr>
          <p:nvPr>
            <p:ph type="title"/>
          </p:nvPr>
        </p:nvSpPr>
        <p:spPr>
          <a:xfrm>
            <a:off x="654238" y="561589"/>
            <a:ext cx="10515600" cy="838854"/>
          </a:xfrm>
        </p:spPr>
        <p:txBody>
          <a:bodyPr>
            <a:normAutofit fontScale="90000"/>
          </a:bodyPr>
          <a:lstStyle/>
          <a:p>
            <a:r>
              <a:rPr lang="en-US">
                <a:latin typeface="+mn-lt"/>
                <a:cs typeface="Arial"/>
              </a:rPr>
              <a:t>POD Responsibilities – After the Review </a:t>
            </a:r>
            <a:endParaRPr lang="en-US">
              <a:latin typeface="+mn-lt"/>
            </a:endParaRPr>
          </a:p>
        </p:txBody>
      </p:sp>
      <p:sp>
        <p:nvSpPr>
          <p:cNvPr id="3" name="Content Placeholder 2">
            <a:extLst>
              <a:ext uri="{FF2B5EF4-FFF2-40B4-BE49-F238E27FC236}">
                <a16:creationId xmlns:a16="http://schemas.microsoft.com/office/drawing/2014/main" id="{88DE463E-ED68-D11C-A581-4515E281D212}"/>
              </a:ext>
            </a:extLst>
          </p:cNvPr>
          <p:cNvSpPr>
            <a:spLocks noGrp="1"/>
          </p:cNvSpPr>
          <p:nvPr>
            <p:ph idx="1"/>
          </p:nvPr>
        </p:nvSpPr>
        <p:spPr>
          <a:xfrm>
            <a:off x="838200" y="1596788"/>
            <a:ext cx="10515600" cy="4335926"/>
          </a:xfrm>
        </p:spPr>
        <p:txBody>
          <a:bodyPr vert="horz" lIns="91440" tIns="45720" rIns="91440" bIns="45720" rtlCol="0" anchor="t">
            <a:noAutofit/>
          </a:bodyPr>
          <a:lstStyle/>
          <a:p>
            <a:pPr marL="463550" indent="-463550">
              <a:lnSpc>
                <a:spcPct val="100000"/>
              </a:lnSpc>
              <a:spcAft>
                <a:spcPts val="500"/>
              </a:spcAft>
              <a:buFont typeface="Wingdings" panose="05000000000000000000" pitchFamily="2" charset="2"/>
              <a:buChar char="Ø"/>
              <a:defRPr/>
            </a:pPr>
            <a:r>
              <a:rPr lang="en-US" dirty="0">
                <a:solidFill>
                  <a:schemeClr val="tx1">
                    <a:lumMod val="50000"/>
                  </a:schemeClr>
                </a:solidFill>
                <a:latin typeface="Arial"/>
                <a:cs typeface="Arial"/>
              </a:rPr>
              <a:t>Complete Required POD forms (more on this later)</a:t>
            </a:r>
          </a:p>
          <a:p>
            <a:pPr marL="1149350" lvl="1" indent="-463550">
              <a:lnSpc>
                <a:spcPct val="100000"/>
              </a:lnSpc>
              <a:spcAft>
                <a:spcPts val="500"/>
              </a:spcAft>
              <a:buFont typeface="Wingdings" panose="05000000000000000000" pitchFamily="2" charset="2"/>
              <a:buChar char="Ø"/>
              <a:defRPr/>
            </a:pPr>
            <a:r>
              <a:rPr lang="en-US" sz="2800" dirty="0">
                <a:solidFill>
                  <a:schemeClr val="tx1">
                    <a:lumMod val="50000"/>
                  </a:schemeClr>
                </a:solidFill>
                <a:latin typeface="Arial"/>
                <a:cs typeface="Arial"/>
              </a:rPr>
              <a:t>POD Form 2 Deliberative Body Verification </a:t>
            </a:r>
          </a:p>
          <a:p>
            <a:pPr marL="1149350" lvl="1" indent="-463550">
              <a:lnSpc>
                <a:spcPct val="100000"/>
              </a:lnSpc>
              <a:spcAft>
                <a:spcPts val="500"/>
              </a:spcAft>
              <a:buFont typeface="Wingdings" panose="05000000000000000000" pitchFamily="2" charset="2"/>
              <a:buChar char="Ø"/>
              <a:defRPr/>
            </a:pPr>
            <a:r>
              <a:rPr lang="en-US" sz="2800" dirty="0">
                <a:solidFill>
                  <a:schemeClr val="tx1">
                    <a:lumMod val="50000"/>
                  </a:schemeClr>
                </a:solidFill>
                <a:latin typeface="Arial"/>
                <a:cs typeface="Arial"/>
              </a:rPr>
              <a:t>Quorum, Vote, and Vote Percentage Form</a:t>
            </a:r>
            <a:endParaRPr lang="en-US" dirty="0">
              <a:solidFill>
                <a:schemeClr val="tx1">
                  <a:lumMod val="50000"/>
                </a:schemeClr>
              </a:solidFill>
              <a:latin typeface="Arial"/>
              <a:cs typeface="Arial"/>
            </a:endParaRPr>
          </a:p>
        </p:txBody>
      </p:sp>
      <p:sp>
        <p:nvSpPr>
          <p:cNvPr id="5" name="Slide Number Placeholder 4">
            <a:extLst>
              <a:ext uri="{FF2B5EF4-FFF2-40B4-BE49-F238E27FC236}">
                <a16:creationId xmlns:a16="http://schemas.microsoft.com/office/drawing/2014/main" id="{67B26CDB-03A7-4987-4D6F-8F3F8E7B94D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A4CD3D-26C8-47FF-8D13-9B32BAAB4735}" type="slidenum">
              <a:rPr kumimoji="0" lang="en-US" sz="1000" b="0" i="0" u="none" strike="noStrike" kern="1200" cap="none" spc="0" normalizeH="0" baseline="0" noProof="0" smtClean="0">
                <a:ln>
                  <a:noFill/>
                </a:ln>
                <a:solidFill>
                  <a:srgbClr val="3F4443"/>
                </a:solidFill>
                <a:effectLst/>
                <a:uLnTx/>
                <a:uFillTx/>
                <a:latin typeface="Buckeye Sans 2"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3F4443"/>
              </a:solidFill>
              <a:effectLst/>
              <a:uLnTx/>
              <a:uFillTx/>
              <a:latin typeface="Buckeye Sans 2" pitchFamily="2" charset="77"/>
              <a:ea typeface="+mn-ea"/>
              <a:cs typeface="+mn-cs"/>
            </a:endParaRPr>
          </a:p>
        </p:txBody>
      </p:sp>
    </p:spTree>
    <p:extLst>
      <p:ext uri="{BB962C8B-B14F-4D97-AF65-F5344CB8AC3E}">
        <p14:creationId xmlns:p14="http://schemas.microsoft.com/office/powerpoint/2010/main" val="30048131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16535-6517-1DE5-8CC2-9C6EA881F0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D674B8-D72D-7235-D782-1CE6D67C5440}"/>
              </a:ext>
            </a:extLst>
          </p:cNvPr>
          <p:cNvSpPr>
            <a:spLocks noGrp="1"/>
          </p:cNvSpPr>
          <p:nvPr>
            <p:ph type="title"/>
          </p:nvPr>
        </p:nvSpPr>
        <p:spPr>
          <a:xfrm>
            <a:off x="654238" y="561589"/>
            <a:ext cx="10515600" cy="838854"/>
          </a:xfrm>
        </p:spPr>
        <p:txBody>
          <a:bodyPr>
            <a:normAutofit/>
          </a:bodyPr>
          <a:lstStyle/>
          <a:p>
            <a:r>
              <a:rPr lang="en-US">
                <a:latin typeface="+mn-lt"/>
                <a:cs typeface="Arial"/>
              </a:rPr>
              <a:t>POD Responsibilities – Throughout </a:t>
            </a:r>
            <a:endParaRPr lang="en-US">
              <a:latin typeface="+mn-lt"/>
            </a:endParaRPr>
          </a:p>
        </p:txBody>
      </p:sp>
      <p:sp>
        <p:nvSpPr>
          <p:cNvPr id="3" name="Content Placeholder 2">
            <a:extLst>
              <a:ext uri="{FF2B5EF4-FFF2-40B4-BE49-F238E27FC236}">
                <a16:creationId xmlns:a16="http://schemas.microsoft.com/office/drawing/2014/main" id="{096B51DF-9155-6CEF-E888-1738838B3ADA}"/>
              </a:ext>
            </a:extLst>
          </p:cNvPr>
          <p:cNvSpPr>
            <a:spLocks noGrp="1"/>
          </p:cNvSpPr>
          <p:nvPr>
            <p:ph idx="1"/>
          </p:nvPr>
        </p:nvSpPr>
        <p:spPr>
          <a:xfrm>
            <a:off x="838200" y="1596788"/>
            <a:ext cx="10515600" cy="4335926"/>
          </a:xfrm>
        </p:spPr>
        <p:txBody>
          <a:bodyPr vert="horz" lIns="91440" tIns="45720" rIns="91440" bIns="45720" rtlCol="0" anchor="t">
            <a:noAutofit/>
          </a:bodyPr>
          <a:lstStyle/>
          <a:p>
            <a:pPr marL="463550" indent="-463550">
              <a:lnSpc>
                <a:spcPct val="100000"/>
              </a:lnSpc>
              <a:spcAft>
                <a:spcPts val="500"/>
              </a:spcAft>
              <a:buFont typeface="Wingdings" panose="05000000000000000000" pitchFamily="2" charset="2"/>
              <a:buChar char="Ø"/>
              <a:defRPr/>
            </a:pPr>
            <a:r>
              <a:rPr lang="en-US" sz="2800" dirty="0">
                <a:solidFill>
                  <a:schemeClr val="tx1">
                    <a:lumMod val="50000"/>
                  </a:schemeClr>
                </a:solidFill>
                <a:latin typeface="Arial"/>
                <a:cs typeface="Arial"/>
              </a:rPr>
              <a:t>Make reasonable effort to ensure that the eligible faculty follow the written procedures governing reviews and that proceedings are carried out in a highly professional manner.</a:t>
            </a:r>
          </a:p>
          <a:p>
            <a:pPr marL="463550" indent="-463550">
              <a:lnSpc>
                <a:spcPct val="100000"/>
              </a:lnSpc>
              <a:spcAft>
                <a:spcPts val="500"/>
              </a:spcAft>
              <a:buFont typeface="Wingdings" panose="05000000000000000000" pitchFamily="2" charset="2"/>
              <a:buChar char="Ø"/>
              <a:defRPr/>
            </a:pPr>
            <a:r>
              <a:rPr lang="en-US" dirty="0">
                <a:solidFill>
                  <a:schemeClr val="tx1">
                    <a:lumMod val="50000"/>
                  </a:schemeClr>
                </a:solidFill>
                <a:latin typeface="Arial"/>
                <a:cs typeface="Arial"/>
              </a:rPr>
              <a:t>Written procedures are taken from  </a:t>
            </a:r>
            <a:r>
              <a:rPr lang="en-US" u="sng" dirty="0">
                <a:hlinkClick r:id="rId3"/>
              </a:rPr>
              <a:t>Chapter 3 of the OAA Policies and Procedures Handbook</a:t>
            </a:r>
            <a:r>
              <a:rPr lang="en-US" dirty="0"/>
              <a:t> </a:t>
            </a:r>
            <a:r>
              <a:rPr lang="en-US" dirty="0">
                <a:solidFill>
                  <a:schemeClr val="tx1">
                    <a:lumMod val="50000"/>
                  </a:schemeClr>
                </a:solidFill>
                <a:latin typeface="Arial"/>
                <a:cs typeface="Arial"/>
              </a:rPr>
              <a:t>and from the unit’s current approved TIU APT document. If candidate is to be evaluated under an older APT, only the older criteria are used. All procedures come from the current APT document.</a:t>
            </a:r>
          </a:p>
          <a:p>
            <a:pPr marL="463550" indent="-463550">
              <a:lnSpc>
                <a:spcPct val="100000"/>
              </a:lnSpc>
              <a:spcAft>
                <a:spcPts val="500"/>
              </a:spcAft>
              <a:buFont typeface="Wingdings" panose="05000000000000000000" pitchFamily="2" charset="2"/>
              <a:buChar char="Ø"/>
              <a:defRPr/>
            </a:pPr>
            <a:r>
              <a:rPr lang="en-US" dirty="0">
                <a:solidFill>
                  <a:schemeClr val="tx1">
                    <a:lumMod val="50000"/>
                  </a:schemeClr>
                </a:solidFill>
                <a:latin typeface="Arial"/>
                <a:cs typeface="Arial"/>
              </a:rPr>
              <a:t>Monitor review process to ensure candidates are treated fairly</a:t>
            </a:r>
          </a:p>
          <a:p>
            <a:pPr>
              <a:lnSpc>
                <a:spcPct val="100000"/>
              </a:lnSpc>
              <a:spcAft>
                <a:spcPts val="500"/>
              </a:spcAft>
              <a:defRPr/>
            </a:pPr>
            <a:endParaRPr lang="en-US" dirty="0">
              <a:solidFill>
                <a:schemeClr val="tx1">
                  <a:lumMod val="50000"/>
                </a:schemeClr>
              </a:solidFill>
              <a:latin typeface="Arial"/>
              <a:cs typeface="Arial"/>
            </a:endParaRPr>
          </a:p>
        </p:txBody>
      </p:sp>
      <p:sp>
        <p:nvSpPr>
          <p:cNvPr id="5" name="Slide Number Placeholder 4">
            <a:extLst>
              <a:ext uri="{FF2B5EF4-FFF2-40B4-BE49-F238E27FC236}">
                <a16:creationId xmlns:a16="http://schemas.microsoft.com/office/drawing/2014/main" id="{15D2DFB2-3235-C7B7-A19A-04908F57BD0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A4CD3D-26C8-47FF-8D13-9B32BAAB4735}" type="slidenum">
              <a:rPr kumimoji="0" lang="en-US" sz="1000" b="0" i="0" u="none" strike="noStrike" kern="1200" cap="none" spc="0" normalizeH="0" baseline="0" noProof="0" smtClean="0">
                <a:ln>
                  <a:noFill/>
                </a:ln>
                <a:solidFill>
                  <a:srgbClr val="3F4443"/>
                </a:solidFill>
                <a:effectLst/>
                <a:uLnTx/>
                <a:uFillTx/>
                <a:latin typeface="Buckeye Sans 2"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3F4443"/>
              </a:solidFill>
              <a:effectLst/>
              <a:uLnTx/>
              <a:uFillTx/>
              <a:latin typeface="Buckeye Sans 2" pitchFamily="2" charset="77"/>
              <a:ea typeface="+mn-ea"/>
              <a:cs typeface="+mn-cs"/>
            </a:endParaRPr>
          </a:p>
        </p:txBody>
      </p:sp>
    </p:spTree>
    <p:extLst>
      <p:ext uri="{BB962C8B-B14F-4D97-AF65-F5344CB8AC3E}">
        <p14:creationId xmlns:p14="http://schemas.microsoft.com/office/powerpoint/2010/main" val="654055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90F8C-FC88-03BA-92BA-640458779D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DA7EB1-B8C2-6AB8-267E-9DE80E67F889}"/>
              </a:ext>
            </a:extLst>
          </p:cNvPr>
          <p:cNvSpPr>
            <a:spLocks noGrp="1"/>
          </p:cNvSpPr>
          <p:nvPr>
            <p:ph type="title"/>
          </p:nvPr>
        </p:nvSpPr>
        <p:spPr>
          <a:xfrm>
            <a:off x="654238" y="561589"/>
            <a:ext cx="10515600" cy="838854"/>
          </a:xfrm>
        </p:spPr>
        <p:txBody>
          <a:bodyPr>
            <a:normAutofit fontScale="90000"/>
          </a:bodyPr>
          <a:lstStyle/>
          <a:p>
            <a:r>
              <a:rPr lang="en-US">
                <a:latin typeface="+mn-lt"/>
                <a:cs typeface="Arial"/>
              </a:rPr>
              <a:t>POD Concerns &amp; TIU Head Responsibilities</a:t>
            </a:r>
            <a:endParaRPr lang="en-US">
              <a:latin typeface="+mn-lt"/>
            </a:endParaRPr>
          </a:p>
        </p:txBody>
      </p:sp>
      <p:sp>
        <p:nvSpPr>
          <p:cNvPr id="3" name="Content Placeholder 2">
            <a:extLst>
              <a:ext uri="{FF2B5EF4-FFF2-40B4-BE49-F238E27FC236}">
                <a16:creationId xmlns:a16="http://schemas.microsoft.com/office/drawing/2014/main" id="{C738C246-18F5-3101-34FD-13DE28010B9C}"/>
              </a:ext>
            </a:extLst>
          </p:cNvPr>
          <p:cNvSpPr>
            <a:spLocks noGrp="1"/>
          </p:cNvSpPr>
          <p:nvPr>
            <p:ph idx="1"/>
          </p:nvPr>
        </p:nvSpPr>
        <p:spPr>
          <a:xfrm>
            <a:off x="838200" y="1596788"/>
            <a:ext cx="10515600" cy="4335926"/>
          </a:xfrm>
        </p:spPr>
        <p:txBody>
          <a:bodyPr vert="horz" lIns="91440" tIns="45720" rIns="91440" bIns="45720" rtlCol="0" anchor="t">
            <a:noAutofit/>
          </a:bodyPr>
          <a:lstStyle/>
          <a:p>
            <a:pPr marL="463550" indent="-463550">
              <a:lnSpc>
                <a:spcPct val="100000"/>
              </a:lnSpc>
              <a:spcAft>
                <a:spcPts val="500"/>
              </a:spcAft>
              <a:buFont typeface="Wingdings" panose="05000000000000000000" pitchFamily="2" charset="2"/>
              <a:buChar char="Ø"/>
              <a:defRPr/>
            </a:pPr>
            <a:r>
              <a:rPr lang="en-US" sz="2800">
                <a:solidFill>
                  <a:schemeClr val="tx1">
                    <a:lumMod val="50000"/>
                  </a:schemeClr>
                </a:solidFill>
                <a:latin typeface="Arial"/>
                <a:cs typeface="Arial"/>
              </a:rPr>
              <a:t>POD should first address any concerns about possible procedural errors </a:t>
            </a:r>
            <a:r>
              <a:rPr lang="en-US">
                <a:solidFill>
                  <a:schemeClr val="tx1">
                    <a:lumMod val="50000"/>
                  </a:schemeClr>
                </a:solidFill>
                <a:latin typeface="Arial"/>
                <a:cs typeface="Arial"/>
              </a:rPr>
              <a:t>directly with the relevant party.</a:t>
            </a:r>
          </a:p>
          <a:p>
            <a:pPr marL="463550" indent="-463550">
              <a:lnSpc>
                <a:spcPct val="100000"/>
              </a:lnSpc>
              <a:spcAft>
                <a:spcPts val="500"/>
              </a:spcAft>
              <a:buFont typeface="Wingdings" panose="05000000000000000000" pitchFamily="2" charset="2"/>
              <a:buChar char="Ø"/>
              <a:defRPr/>
            </a:pPr>
            <a:r>
              <a:rPr lang="en-US">
                <a:solidFill>
                  <a:schemeClr val="tx1">
                    <a:lumMod val="50000"/>
                  </a:schemeClr>
                </a:solidFill>
                <a:latin typeface="Arial"/>
                <a:cs typeface="Arial"/>
              </a:rPr>
              <a:t>If the issue is not resolved, it should be escalated to the TIU head who must respond in writing with either corrective action or a rationale for inaction. </a:t>
            </a:r>
          </a:p>
          <a:p>
            <a:pPr marL="463550" indent="-463550">
              <a:lnSpc>
                <a:spcPct val="100000"/>
              </a:lnSpc>
              <a:spcAft>
                <a:spcPts val="500"/>
              </a:spcAft>
              <a:buFont typeface="Wingdings" panose="05000000000000000000" pitchFamily="2" charset="2"/>
              <a:buChar char="Ø"/>
              <a:defRPr/>
            </a:pPr>
            <a:r>
              <a:rPr lang="en-US" sz="2800">
                <a:solidFill>
                  <a:schemeClr val="tx1">
                    <a:lumMod val="50000"/>
                  </a:schemeClr>
                </a:solidFill>
                <a:latin typeface="Arial"/>
                <a:cs typeface="Arial"/>
              </a:rPr>
              <a:t>The issue raised by the POD and the response or resolution must be documented and included in the dossier. </a:t>
            </a:r>
          </a:p>
          <a:p>
            <a:pPr marL="463550" indent="-463550">
              <a:lnSpc>
                <a:spcPct val="100000"/>
              </a:lnSpc>
              <a:spcAft>
                <a:spcPts val="500"/>
              </a:spcAft>
              <a:buFont typeface="Wingdings" panose="05000000000000000000" pitchFamily="2" charset="2"/>
              <a:buChar char="Ø"/>
              <a:defRPr/>
            </a:pPr>
            <a:r>
              <a:rPr lang="en-US">
                <a:solidFill>
                  <a:schemeClr val="tx1">
                    <a:lumMod val="50000"/>
                  </a:schemeClr>
                </a:solidFill>
                <a:latin typeface="Arial"/>
                <a:cs typeface="Arial"/>
              </a:rPr>
              <a:t>The POD or TIU Head should consult the ASC Office of Faculty Affairs to ensure proper procedures are followed.</a:t>
            </a:r>
            <a:endParaRPr lang="en-US" sz="2800">
              <a:solidFill>
                <a:schemeClr val="tx1">
                  <a:lumMod val="50000"/>
                </a:schemeClr>
              </a:solidFill>
              <a:latin typeface="Arial"/>
              <a:cs typeface="Arial"/>
            </a:endParaRPr>
          </a:p>
          <a:p>
            <a:pPr>
              <a:lnSpc>
                <a:spcPct val="100000"/>
              </a:lnSpc>
              <a:spcAft>
                <a:spcPts val="500"/>
              </a:spcAft>
              <a:defRPr/>
            </a:pPr>
            <a:endParaRPr lang="en-US" sz="2800">
              <a:solidFill>
                <a:schemeClr val="tx1">
                  <a:lumMod val="50000"/>
                </a:schemeClr>
              </a:solidFill>
              <a:latin typeface="Arial"/>
              <a:cs typeface="Arial"/>
            </a:endParaRPr>
          </a:p>
          <a:p>
            <a:pPr>
              <a:lnSpc>
                <a:spcPct val="100000"/>
              </a:lnSpc>
              <a:spcAft>
                <a:spcPts val="500"/>
              </a:spcAft>
              <a:defRPr/>
            </a:pPr>
            <a:endParaRPr lang="en-US">
              <a:solidFill>
                <a:schemeClr val="tx1">
                  <a:lumMod val="50000"/>
                </a:schemeClr>
              </a:solidFill>
              <a:latin typeface="Arial"/>
              <a:cs typeface="Arial"/>
            </a:endParaRPr>
          </a:p>
        </p:txBody>
      </p:sp>
      <p:sp>
        <p:nvSpPr>
          <p:cNvPr id="5" name="Slide Number Placeholder 4">
            <a:extLst>
              <a:ext uri="{FF2B5EF4-FFF2-40B4-BE49-F238E27FC236}">
                <a16:creationId xmlns:a16="http://schemas.microsoft.com/office/drawing/2014/main" id="{372F6A5A-AFA9-7CA5-DDD8-1FF19F4DE2E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A4CD3D-26C8-47FF-8D13-9B32BAAB4735}" type="slidenum">
              <a:rPr kumimoji="0" lang="en-US" sz="1000" b="0" i="0" u="none" strike="noStrike" kern="1200" cap="none" spc="0" normalizeH="0" baseline="0" noProof="0" smtClean="0">
                <a:ln>
                  <a:noFill/>
                </a:ln>
                <a:solidFill>
                  <a:srgbClr val="3F4443"/>
                </a:solidFill>
                <a:effectLst/>
                <a:uLnTx/>
                <a:uFillTx/>
                <a:latin typeface="Buckeye Sans 2"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3F4443"/>
              </a:solidFill>
              <a:effectLst/>
              <a:uLnTx/>
              <a:uFillTx/>
              <a:latin typeface="Buckeye Sans 2" pitchFamily="2" charset="77"/>
              <a:ea typeface="+mn-ea"/>
              <a:cs typeface="+mn-cs"/>
            </a:endParaRPr>
          </a:p>
        </p:txBody>
      </p:sp>
    </p:spTree>
    <p:extLst>
      <p:ext uri="{BB962C8B-B14F-4D97-AF65-F5344CB8AC3E}">
        <p14:creationId xmlns:p14="http://schemas.microsoft.com/office/powerpoint/2010/main" val="40949824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57BB9-2B6A-B3AF-5A2C-651A1883150C}"/>
              </a:ext>
            </a:extLst>
          </p:cNvPr>
          <p:cNvSpPr>
            <a:spLocks noGrp="1"/>
          </p:cNvSpPr>
          <p:nvPr>
            <p:ph type="title"/>
          </p:nvPr>
        </p:nvSpPr>
        <p:spPr>
          <a:xfrm>
            <a:off x="838200" y="2735690"/>
            <a:ext cx="10515600" cy="838854"/>
          </a:xfrm>
        </p:spPr>
        <p:txBody>
          <a:bodyPr>
            <a:normAutofit/>
          </a:bodyPr>
          <a:lstStyle/>
          <a:p>
            <a:pPr algn="ctr"/>
            <a:r>
              <a:rPr lang="en-US" sz="4400">
                <a:latin typeface="Arial"/>
                <a:ea typeface="Buckeye Serif 2 Black"/>
                <a:cs typeface="Arial"/>
              </a:rPr>
              <a:t>Questions?</a:t>
            </a:r>
            <a:endParaRPr lang="en-US">
              <a:latin typeface="Arial"/>
              <a:ea typeface="Buckeye Serif 2 Black"/>
              <a:cs typeface="Arial"/>
            </a:endParaRPr>
          </a:p>
        </p:txBody>
      </p:sp>
      <p:sp>
        <p:nvSpPr>
          <p:cNvPr id="4" name="Footer Placeholder 3">
            <a:extLst>
              <a:ext uri="{FF2B5EF4-FFF2-40B4-BE49-F238E27FC236}">
                <a16:creationId xmlns:a16="http://schemas.microsoft.com/office/drawing/2014/main" id="{6A3BC38C-2453-25F3-689B-D3D7E451F52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CB2B9DF-15C8-19B4-D18E-8455D22DE5DF}"/>
              </a:ext>
            </a:extLst>
          </p:cNvPr>
          <p:cNvSpPr>
            <a:spLocks noGrp="1"/>
          </p:cNvSpPr>
          <p:nvPr>
            <p:ph type="sldNum" sz="quarter" idx="12"/>
          </p:nvPr>
        </p:nvSpPr>
        <p:spPr/>
        <p:txBody>
          <a:bodyPr/>
          <a:lstStyle/>
          <a:p>
            <a:fld id="{DFA4CD3D-26C8-47FF-8D13-9B32BAAB4735}" type="slidenum">
              <a:rPr lang="en-US" smtClean="0"/>
              <a:t>16</a:t>
            </a:fld>
            <a:endParaRPr lang="en-US"/>
          </a:p>
        </p:txBody>
      </p:sp>
    </p:spTree>
    <p:extLst>
      <p:ext uri="{BB962C8B-B14F-4D97-AF65-F5344CB8AC3E}">
        <p14:creationId xmlns:p14="http://schemas.microsoft.com/office/powerpoint/2010/main" val="10179882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95FA3CB-3905-4631-61BF-E68CAEA3A652}"/>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id="{009DAF07-985C-828C-B896-07F3C6DDF534}"/>
              </a:ext>
            </a:extLst>
          </p:cNvPr>
          <p:cNvSpPr>
            <a:spLocks noGrp="1"/>
          </p:cNvSpPr>
          <p:nvPr>
            <p:ph type="sldNum" sz="quarter" idx="12"/>
          </p:nvPr>
        </p:nvSpPr>
        <p:spPr/>
        <p:txBody>
          <a:bodyPr/>
          <a:lstStyle/>
          <a:p>
            <a:fld id="{DFA4CD3D-26C8-47FF-8D13-9B32BAAB4735}" type="slidenum">
              <a:rPr lang="en-US" smtClean="0"/>
              <a:t>17</a:t>
            </a:fld>
            <a:endParaRPr lang="en-US"/>
          </a:p>
        </p:txBody>
      </p:sp>
      <p:sp>
        <p:nvSpPr>
          <p:cNvPr id="4" name="Title 3">
            <a:extLst>
              <a:ext uri="{FF2B5EF4-FFF2-40B4-BE49-F238E27FC236}">
                <a16:creationId xmlns:a16="http://schemas.microsoft.com/office/drawing/2014/main" id="{D3850A26-183D-EA0A-C05B-9F0F1C72EF6F}"/>
              </a:ext>
            </a:extLst>
          </p:cNvPr>
          <p:cNvSpPr>
            <a:spLocks noGrp="1"/>
          </p:cNvSpPr>
          <p:nvPr>
            <p:ph type="title"/>
          </p:nvPr>
        </p:nvSpPr>
        <p:spPr>
          <a:xfrm>
            <a:off x="782149" y="2064613"/>
            <a:ext cx="10515600" cy="2124941"/>
          </a:xfrm>
        </p:spPr>
        <p:txBody>
          <a:bodyPr>
            <a:normAutofit fontScale="90000"/>
          </a:bodyPr>
          <a:lstStyle/>
          <a:p>
            <a:pPr algn="ctr"/>
            <a:r>
              <a:rPr lang="en-US">
                <a:latin typeface="+mn-lt"/>
                <a:ea typeface="Buckeye Serif 2 Black"/>
              </a:rPr>
              <a:t>POD Forms</a:t>
            </a:r>
            <a:br>
              <a:rPr lang="en-US">
                <a:latin typeface="+mn-lt"/>
                <a:ea typeface="Buckeye Serif 2 Black"/>
              </a:rPr>
            </a:br>
            <a:br>
              <a:rPr lang="en-US" b="0">
                <a:latin typeface="+mn-lt"/>
              </a:rPr>
            </a:br>
            <a:br>
              <a:rPr lang="en-US">
                <a:latin typeface="+mn-lt"/>
              </a:rPr>
            </a:br>
            <a:r>
              <a:rPr lang="en-US" sz="3600">
                <a:latin typeface="+mn-lt"/>
                <a:ea typeface="Buckeye Serif 2 Black"/>
              </a:rPr>
              <a:t>Toni Calbert</a:t>
            </a:r>
            <a:endParaRPr lang="en-US">
              <a:latin typeface="+mn-lt"/>
              <a:ea typeface="Buckeye Serif 2 Black"/>
            </a:endParaRPr>
          </a:p>
        </p:txBody>
      </p:sp>
    </p:spTree>
    <p:extLst>
      <p:ext uri="{BB962C8B-B14F-4D97-AF65-F5344CB8AC3E}">
        <p14:creationId xmlns:p14="http://schemas.microsoft.com/office/powerpoint/2010/main" val="32116028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D657B-A719-9CBE-F544-110D2327C7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7E08F4-ADD8-C7CE-C6C0-1D58C3B30500}"/>
              </a:ext>
            </a:extLst>
          </p:cNvPr>
          <p:cNvSpPr>
            <a:spLocks noGrp="1"/>
          </p:cNvSpPr>
          <p:nvPr>
            <p:ph type="title"/>
          </p:nvPr>
        </p:nvSpPr>
        <p:spPr>
          <a:xfrm>
            <a:off x="528638" y="233311"/>
            <a:ext cx="10641200" cy="838854"/>
          </a:xfrm>
        </p:spPr>
        <p:txBody>
          <a:bodyPr>
            <a:normAutofit/>
          </a:bodyPr>
          <a:lstStyle/>
          <a:p>
            <a:r>
              <a:rPr lang="en-US" dirty="0" err="1">
                <a:latin typeface="Arial"/>
                <a:ea typeface="Buckeye Serif 2 Black"/>
                <a:cs typeface="Arial"/>
              </a:rPr>
              <a:t>Interfolio</a:t>
            </a:r>
            <a:r>
              <a:rPr lang="en-US" dirty="0">
                <a:latin typeface="Arial"/>
                <a:ea typeface="Buckeye Serif 2 Black"/>
                <a:cs typeface="Arial"/>
              </a:rPr>
              <a:t> Steps and Requirements</a:t>
            </a:r>
            <a:endParaRPr lang="en-US"/>
          </a:p>
        </p:txBody>
      </p:sp>
      <p:graphicFrame>
        <p:nvGraphicFramePr>
          <p:cNvPr id="6" name="Content Placeholder 5">
            <a:extLst>
              <a:ext uri="{FF2B5EF4-FFF2-40B4-BE49-F238E27FC236}">
                <a16:creationId xmlns:a16="http://schemas.microsoft.com/office/drawing/2014/main" id="{B7D5107F-04AE-609C-D05D-6110D3CD1CAF}"/>
              </a:ext>
            </a:extLst>
          </p:cNvPr>
          <p:cNvGraphicFramePr>
            <a:graphicFrameLocks noGrp="1"/>
          </p:cNvGraphicFramePr>
          <p:nvPr>
            <p:ph idx="1"/>
            <p:extLst>
              <p:ext uri="{D42A27DB-BD31-4B8C-83A1-F6EECF244321}">
                <p14:modId xmlns:p14="http://schemas.microsoft.com/office/powerpoint/2010/main" val="1023665191"/>
              </p:ext>
            </p:extLst>
          </p:nvPr>
        </p:nvGraphicFramePr>
        <p:xfrm>
          <a:off x="345056" y="1078301"/>
          <a:ext cx="11520817" cy="5241038"/>
        </p:xfrm>
        <a:graphic>
          <a:graphicData uri="http://schemas.openxmlformats.org/drawingml/2006/table">
            <a:tbl>
              <a:tblPr firstRow="1" bandRow="1">
                <a:tableStyleId>{17292A2E-F333-43FB-9621-5CBBE7FDCDCB}</a:tableStyleId>
              </a:tblPr>
              <a:tblGrid>
                <a:gridCol w="3631658">
                  <a:extLst>
                    <a:ext uri="{9D8B030D-6E8A-4147-A177-3AD203B41FA5}">
                      <a16:colId xmlns:a16="http://schemas.microsoft.com/office/drawing/2014/main" val="349806148"/>
                    </a:ext>
                  </a:extLst>
                </a:gridCol>
                <a:gridCol w="3242553">
                  <a:extLst>
                    <a:ext uri="{9D8B030D-6E8A-4147-A177-3AD203B41FA5}">
                      <a16:colId xmlns:a16="http://schemas.microsoft.com/office/drawing/2014/main" val="2820867533"/>
                    </a:ext>
                  </a:extLst>
                </a:gridCol>
                <a:gridCol w="4646606">
                  <a:extLst>
                    <a:ext uri="{9D8B030D-6E8A-4147-A177-3AD203B41FA5}">
                      <a16:colId xmlns:a16="http://schemas.microsoft.com/office/drawing/2014/main" val="3033390110"/>
                    </a:ext>
                  </a:extLst>
                </a:gridCol>
              </a:tblGrid>
              <a:tr h="430753">
                <a:tc>
                  <a:txBody>
                    <a:bodyPr/>
                    <a:lstStyle/>
                    <a:p>
                      <a:r>
                        <a:rPr lang="en-US"/>
                        <a:t>Case Review Step</a:t>
                      </a:r>
                    </a:p>
                  </a:txBody>
                  <a:tcPr/>
                </a:tc>
                <a:tc>
                  <a:txBody>
                    <a:bodyPr/>
                    <a:lstStyle/>
                    <a:p>
                      <a:r>
                        <a:rPr lang="en-US" dirty="0"/>
                        <a:t>Responsible </a:t>
                      </a:r>
                      <a:r>
                        <a:rPr lang="en-US"/>
                        <a:t>Party</a:t>
                      </a:r>
                      <a:endParaRPr lang="en-US" dirty="0"/>
                    </a:p>
                  </a:txBody>
                  <a:tcPr/>
                </a:tc>
                <a:tc>
                  <a:txBody>
                    <a:bodyPr/>
                    <a:lstStyle/>
                    <a:p>
                      <a:pPr lvl="0">
                        <a:buNone/>
                      </a:pPr>
                      <a:r>
                        <a:rPr lang="en-US"/>
                        <a:t>Action Required</a:t>
                      </a:r>
                      <a:endParaRPr lang="en-US" dirty="0"/>
                    </a:p>
                  </a:txBody>
                  <a:tcPr/>
                </a:tc>
                <a:extLst>
                  <a:ext uri="{0D108BD9-81ED-4DB2-BD59-A6C34878D82A}">
                    <a16:rowId xmlns:a16="http://schemas.microsoft.com/office/drawing/2014/main" val="3487147368"/>
                  </a:ext>
                </a:extLst>
              </a:tr>
              <a:tr h="372893">
                <a:tc>
                  <a:txBody>
                    <a:bodyPr/>
                    <a:lstStyle/>
                    <a:p>
                      <a:pPr marL="0" indent="0">
                        <a:buNone/>
                      </a:pPr>
                      <a:r>
                        <a:rPr lang="en-US"/>
                        <a:t>POD Review 1</a:t>
                      </a:r>
                      <a:endParaRPr lang="en-US" dirty="0"/>
                    </a:p>
                  </a:txBody>
                  <a:tcPr/>
                </a:tc>
                <a:tc>
                  <a:txBody>
                    <a:bodyPr/>
                    <a:lstStyle/>
                    <a:p>
                      <a:r>
                        <a:rPr lang="en-US"/>
                        <a:t>POD</a:t>
                      </a:r>
                    </a:p>
                  </a:txBody>
                  <a:tcPr/>
                </a:tc>
                <a:tc>
                  <a:txBody>
                    <a:bodyPr/>
                    <a:lstStyle/>
                    <a:p>
                      <a:pPr marL="285750" lvl="0" indent="-285750">
                        <a:buFont typeface="Arial"/>
                        <a:buChar char="•"/>
                      </a:pPr>
                      <a:r>
                        <a:rPr lang="en-US"/>
                        <a:t>Complete Dossier Verification Form</a:t>
                      </a:r>
                      <a:endParaRPr lang="en-US" dirty="0"/>
                    </a:p>
                  </a:txBody>
                  <a:tcPr/>
                </a:tc>
                <a:extLst>
                  <a:ext uri="{0D108BD9-81ED-4DB2-BD59-A6C34878D82A}">
                    <a16:rowId xmlns:a16="http://schemas.microsoft.com/office/drawing/2014/main" val="4119010885"/>
                  </a:ext>
                </a:extLst>
              </a:tr>
              <a:tr h="1385904">
                <a:tc>
                  <a:txBody>
                    <a:bodyPr/>
                    <a:lstStyle/>
                    <a:p>
                      <a:r>
                        <a:rPr lang="en-US" dirty="0"/>
                        <a:t>Regional Campus Steps </a:t>
                      </a:r>
                      <a:r>
                        <a:rPr lang="en-US"/>
                        <a:t>(regional candidates only):</a:t>
                      </a:r>
                    </a:p>
                    <a:p>
                      <a:pPr marL="285750" lvl="0" indent="-285750">
                        <a:buFont typeface="Arial"/>
                        <a:buChar char="•"/>
                      </a:pPr>
                      <a:r>
                        <a:rPr lang="en-US" dirty="0"/>
                        <a:t>RC Faculty </a:t>
                      </a:r>
                      <a:r>
                        <a:rPr lang="en-US"/>
                        <a:t>Deliberative</a:t>
                      </a:r>
                      <a:r>
                        <a:rPr lang="en-US" dirty="0"/>
                        <a:t> Body</a:t>
                      </a:r>
                    </a:p>
                    <a:p>
                      <a:pPr marL="285750" lvl="0" indent="-285750">
                        <a:buFont typeface="Arial"/>
                        <a:buChar char="•"/>
                      </a:pPr>
                      <a:r>
                        <a:rPr lang="en-US"/>
                        <a:t>RC Vote</a:t>
                      </a:r>
                      <a:endParaRPr lang="en-US" dirty="0"/>
                    </a:p>
                    <a:p>
                      <a:pPr marL="285750" lvl="0" indent="-285750">
                        <a:buFont typeface="Arial"/>
                        <a:buChar char="•"/>
                      </a:pPr>
                      <a:r>
                        <a:rPr lang="en-US"/>
                        <a:t>RC Dean/Director Review</a:t>
                      </a:r>
                      <a:endParaRPr lang="en-US" dirty="0"/>
                    </a:p>
                    <a:p>
                      <a:pPr marL="285750" lvl="0" indent="-285750">
                        <a:buFont typeface="Arial"/>
                        <a:buChar char="•"/>
                      </a:pPr>
                      <a:r>
                        <a:rPr lang="en-US"/>
                        <a:t>RC Candidate Comments</a:t>
                      </a:r>
                      <a:endParaRPr lang="en-US" dirty="0"/>
                    </a:p>
                  </a:txBody>
                  <a:tcPr/>
                </a:tc>
                <a:tc>
                  <a:txBody>
                    <a:bodyPr/>
                    <a:lstStyle/>
                    <a:p>
                      <a:pPr lvl="0">
                        <a:buNone/>
                      </a:pPr>
                      <a:r>
                        <a:rPr lang="en-US"/>
                        <a:t>RC Case Manager </a:t>
                      </a:r>
                    </a:p>
                    <a:p>
                      <a:pPr lvl="0">
                        <a:buNone/>
                      </a:pPr>
                      <a:r>
                        <a:rPr lang="en-US"/>
                        <a:t>RC Faculty Committee</a:t>
                      </a:r>
                      <a:r>
                        <a:rPr lang="en-US" dirty="0"/>
                        <a:t> Chair</a:t>
                      </a:r>
                    </a:p>
                    <a:p>
                      <a:pPr lvl="0">
                        <a:buNone/>
                      </a:pPr>
                      <a:r>
                        <a:rPr lang="en-US"/>
                        <a:t>RC Dean/Director</a:t>
                      </a:r>
                      <a:endParaRPr lang="en-US" dirty="0"/>
                    </a:p>
                  </a:txBody>
                  <a:tcPr/>
                </a:tc>
                <a:tc>
                  <a:txBody>
                    <a:bodyPr/>
                    <a:lstStyle/>
                    <a:p>
                      <a:pPr marL="285750" lvl="0" indent="-285750">
                        <a:buFont typeface="Arial"/>
                        <a:buChar char="•"/>
                      </a:pPr>
                      <a:r>
                        <a:rPr lang="en-US"/>
                        <a:t>Upload Faculty Deliberative Body letter</a:t>
                      </a:r>
                    </a:p>
                    <a:p>
                      <a:pPr marL="285750" lvl="0" indent="-285750">
                        <a:buFont typeface="Arial"/>
                        <a:buChar char="•"/>
                      </a:pPr>
                      <a:r>
                        <a:rPr lang="en-US"/>
                        <a:t>Complete Regional Campus Vote Form</a:t>
                      </a:r>
                    </a:p>
                    <a:p>
                      <a:pPr marL="285750" lvl="0" indent="-285750">
                        <a:buFont typeface="Arial"/>
                        <a:buChar char="•"/>
                      </a:pPr>
                      <a:r>
                        <a:rPr lang="en-US"/>
                        <a:t>Upload Dean letter </a:t>
                      </a:r>
                    </a:p>
                    <a:p>
                      <a:pPr marL="285750" lvl="0" indent="-285750">
                        <a:buFont typeface="Arial"/>
                        <a:buChar char="•"/>
                      </a:pPr>
                      <a:r>
                        <a:rPr lang="en-US"/>
                        <a:t>Complete Dean Recommendation Form</a:t>
                      </a:r>
                    </a:p>
                    <a:p>
                      <a:pPr marL="285750" lvl="0" indent="-285750">
                        <a:buFont typeface="Arial"/>
                        <a:buChar char="•"/>
                      </a:pPr>
                      <a:r>
                        <a:rPr lang="en-US"/>
                        <a:t>Upload candidate comments</a:t>
                      </a:r>
                      <a:endParaRPr lang="en-US" dirty="0"/>
                    </a:p>
                  </a:txBody>
                  <a:tcPr/>
                </a:tc>
                <a:extLst>
                  <a:ext uri="{0D108BD9-81ED-4DB2-BD59-A6C34878D82A}">
                    <a16:rowId xmlns:a16="http://schemas.microsoft.com/office/drawing/2014/main" val="4099818411"/>
                  </a:ext>
                </a:extLst>
              </a:tr>
              <a:tr h="430753">
                <a:tc>
                  <a:txBody>
                    <a:bodyPr/>
                    <a:lstStyle/>
                    <a:p>
                      <a:r>
                        <a:rPr lang="en-US"/>
                        <a:t>CEF</a:t>
                      </a:r>
                    </a:p>
                  </a:txBody>
                  <a:tcPr/>
                </a:tc>
                <a:tc>
                  <a:txBody>
                    <a:bodyPr/>
                    <a:lstStyle/>
                    <a:p>
                      <a:r>
                        <a:rPr lang="en-US"/>
                        <a:t>P&amp;T Chair/ Case Manager</a:t>
                      </a:r>
                    </a:p>
                  </a:txBody>
                  <a:tcPr/>
                </a:tc>
                <a:tc>
                  <a:txBody>
                    <a:bodyPr/>
                    <a:lstStyle/>
                    <a:p>
                      <a:pPr marL="285750" lvl="0" indent="-285750">
                        <a:buFont typeface="Arial"/>
                        <a:buChar char="•"/>
                      </a:pPr>
                      <a:r>
                        <a:rPr lang="en-US"/>
                        <a:t>Upload CEF letter</a:t>
                      </a:r>
                      <a:endParaRPr lang="en-US" dirty="0"/>
                    </a:p>
                  </a:txBody>
                  <a:tcPr/>
                </a:tc>
                <a:extLst>
                  <a:ext uri="{0D108BD9-81ED-4DB2-BD59-A6C34878D82A}">
                    <a16:rowId xmlns:a16="http://schemas.microsoft.com/office/drawing/2014/main" val="3585123101"/>
                  </a:ext>
                </a:extLst>
              </a:tr>
              <a:tr h="924127">
                <a:tc>
                  <a:txBody>
                    <a:bodyPr/>
                    <a:lstStyle/>
                    <a:p>
                      <a:r>
                        <a:rPr lang="en-US"/>
                        <a:t>POD Review 2</a:t>
                      </a:r>
                    </a:p>
                  </a:txBody>
                  <a:tcPr/>
                </a:tc>
                <a:tc>
                  <a:txBody>
                    <a:bodyPr/>
                    <a:lstStyle/>
                    <a:p>
                      <a:r>
                        <a:rPr lang="en-US"/>
                        <a:t>POD</a:t>
                      </a:r>
                    </a:p>
                  </a:txBody>
                  <a:tcPr/>
                </a:tc>
                <a:tc>
                  <a:txBody>
                    <a:bodyPr/>
                    <a:lstStyle/>
                    <a:p>
                      <a:pPr marL="285750" lvl="0" indent="-285750">
                        <a:buFont typeface="Arial"/>
                        <a:buChar char="•"/>
                      </a:pPr>
                      <a:r>
                        <a:rPr lang="en-US" dirty="0"/>
                        <a:t>Complete Faculty Deliberative </a:t>
                      </a:r>
                      <a:r>
                        <a:rPr lang="en-US"/>
                        <a:t>Body Verification Form</a:t>
                      </a:r>
                    </a:p>
                    <a:p>
                      <a:pPr marL="285750" lvl="0" indent="-285750">
                        <a:buFont typeface="Arial"/>
                        <a:buChar char="•"/>
                      </a:pPr>
                      <a:r>
                        <a:rPr lang="en-US"/>
                        <a:t>Complete Quorum, Vote Form</a:t>
                      </a:r>
                      <a:endParaRPr lang="en-US" dirty="0"/>
                    </a:p>
                  </a:txBody>
                  <a:tcPr/>
                </a:tc>
                <a:extLst>
                  <a:ext uri="{0D108BD9-81ED-4DB2-BD59-A6C34878D82A}">
                    <a16:rowId xmlns:a16="http://schemas.microsoft.com/office/drawing/2014/main" val="2758017342"/>
                  </a:ext>
                </a:extLst>
              </a:tr>
              <a:tr h="430753">
                <a:tc>
                  <a:txBody>
                    <a:bodyPr/>
                    <a:lstStyle/>
                    <a:p>
                      <a:r>
                        <a:rPr lang="en-US"/>
                        <a:t>TIU Head</a:t>
                      </a:r>
                    </a:p>
                  </a:txBody>
                  <a:tcPr/>
                </a:tc>
                <a:tc>
                  <a:txBody>
                    <a:bodyPr/>
                    <a:lstStyle/>
                    <a:p>
                      <a:r>
                        <a:rPr lang="en-US"/>
                        <a:t>TIU Head/ Case Manager</a:t>
                      </a:r>
                      <a:endParaRPr lang="en-US" dirty="0" err="1"/>
                    </a:p>
                  </a:txBody>
                  <a:tcPr/>
                </a:tc>
                <a:tc>
                  <a:txBody>
                    <a:bodyPr/>
                    <a:lstStyle/>
                    <a:p>
                      <a:pPr marL="285750" lvl="0" indent="-285750">
                        <a:buFont typeface="Arial"/>
                        <a:buChar char="•"/>
                      </a:pPr>
                      <a:r>
                        <a:rPr lang="en-US"/>
                        <a:t>Upload TIU Head letter </a:t>
                      </a:r>
                    </a:p>
                    <a:p>
                      <a:pPr marL="285750" lvl="0" indent="-285750">
                        <a:buFont typeface="Arial"/>
                        <a:buChar char="•"/>
                      </a:pPr>
                      <a:r>
                        <a:rPr lang="en-US"/>
                        <a:t>Complete </a:t>
                      </a:r>
                      <a:r>
                        <a:rPr lang="en-US" dirty="0"/>
                        <a:t>TIU Head Recommendation Form</a:t>
                      </a:r>
                    </a:p>
                  </a:txBody>
                  <a:tcPr/>
                </a:tc>
                <a:extLst>
                  <a:ext uri="{0D108BD9-81ED-4DB2-BD59-A6C34878D82A}">
                    <a16:rowId xmlns:a16="http://schemas.microsoft.com/office/drawing/2014/main" val="248851124"/>
                  </a:ext>
                </a:extLst>
              </a:tr>
              <a:tr h="430752">
                <a:tc>
                  <a:txBody>
                    <a:bodyPr/>
                    <a:lstStyle/>
                    <a:p>
                      <a:pPr lvl="0">
                        <a:buNone/>
                      </a:pPr>
                      <a:r>
                        <a:rPr lang="en-US"/>
                        <a:t>TIU Candidate Comments</a:t>
                      </a:r>
                      <a:endParaRPr lang="en-US" dirty="0"/>
                    </a:p>
                  </a:txBody>
                  <a:tcPr/>
                </a:tc>
                <a:tc>
                  <a:txBody>
                    <a:bodyPr/>
                    <a:lstStyle/>
                    <a:p>
                      <a:pPr lvl="0">
                        <a:buNone/>
                      </a:pPr>
                      <a:r>
                        <a:rPr lang="en-US"/>
                        <a:t>Case Manager</a:t>
                      </a:r>
                      <a:endParaRPr lang="en-US" dirty="0"/>
                    </a:p>
                  </a:txBody>
                  <a:tcPr/>
                </a:tc>
                <a:tc>
                  <a:txBody>
                    <a:bodyPr/>
                    <a:lstStyle/>
                    <a:p>
                      <a:pPr marL="285750" lvl="0" indent="-285750">
                        <a:buFont typeface="Arial"/>
                        <a:buChar char="•"/>
                      </a:pPr>
                      <a:r>
                        <a:rPr lang="en-US"/>
                        <a:t>Upload candidate comments</a:t>
                      </a:r>
                      <a:endParaRPr lang="en-US" dirty="0"/>
                    </a:p>
                  </a:txBody>
                  <a:tcPr/>
                </a:tc>
                <a:extLst>
                  <a:ext uri="{0D108BD9-81ED-4DB2-BD59-A6C34878D82A}">
                    <a16:rowId xmlns:a16="http://schemas.microsoft.com/office/drawing/2014/main" val="1755485974"/>
                  </a:ext>
                </a:extLst>
              </a:tr>
            </a:tbl>
          </a:graphicData>
        </a:graphic>
      </p:graphicFrame>
      <p:sp>
        <p:nvSpPr>
          <p:cNvPr id="4" name="Footer Placeholder 3">
            <a:extLst>
              <a:ext uri="{FF2B5EF4-FFF2-40B4-BE49-F238E27FC236}">
                <a16:creationId xmlns:a16="http://schemas.microsoft.com/office/drawing/2014/main" id="{603865C6-5F43-2FFE-6DFD-624309E632B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8B94DB6-3779-395F-148D-7995CAF266BF}"/>
              </a:ext>
            </a:extLst>
          </p:cNvPr>
          <p:cNvSpPr>
            <a:spLocks noGrp="1"/>
          </p:cNvSpPr>
          <p:nvPr>
            <p:ph type="sldNum" sz="quarter" idx="12"/>
          </p:nvPr>
        </p:nvSpPr>
        <p:spPr/>
        <p:txBody>
          <a:bodyPr/>
          <a:lstStyle/>
          <a:p>
            <a:fld id="{DFA4CD3D-26C8-47FF-8D13-9B32BAAB4735}" type="slidenum">
              <a:rPr lang="en-US" smtClean="0"/>
              <a:t>18</a:t>
            </a:fld>
            <a:endParaRPr lang="en-US"/>
          </a:p>
        </p:txBody>
      </p:sp>
    </p:spTree>
    <p:extLst>
      <p:ext uri="{BB962C8B-B14F-4D97-AF65-F5344CB8AC3E}">
        <p14:creationId xmlns:p14="http://schemas.microsoft.com/office/powerpoint/2010/main" val="31694385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F161B2-C2D4-C90F-FE32-3F88E210E7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186336-200C-0622-C0A4-6AC482DBE572}"/>
              </a:ext>
            </a:extLst>
          </p:cNvPr>
          <p:cNvSpPr>
            <a:spLocks noGrp="1"/>
          </p:cNvSpPr>
          <p:nvPr>
            <p:ph type="title"/>
          </p:nvPr>
        </p:nvSpPr>
        <p:spPr>
          <a:xfrm>
            <a:off x="528638" y="563990"/>
            <a:ext cx="10641200" cy="838854"/>
          </a:xfrm>
        </p:spPr>
        <p:txBody>
          <a:bodyPr>
            <a:normAutofit/>
          </a:bodyPr>
          <a:lstStyle/>
          <a:p>
            <a:r>
              <a:rPr lang="en-US" dirty="0">
                <a:latin typeface="Arial"/>
                <a:ea typeface="Buckeye Serif 2 Black"/>
                <a:cs typeface="Arial"/>
              </a:rPr>
              <a:t>POD Forms</a:t>
            </a:r>
          </a:p>
        </p:txBody>
      </p:sp>
      <p:sp>
        <p:nvSpPr>
          <p:cNvPr id="3" name="Content Placeholder 2">
            <a:extLst>
              <a:ext uri="{FF2B5EF4-FFF2-40B4-BE49-F238E27FC236}">
                <a16:creationId xmlns:a16="http://schemas.microsoft.com/office/drawing/2014/main" id="{3816F916-1531-93E4-E51C-A16E285CBD32}"/>
              </a:ext>
            </a:extLst>
          </p:cNvPr>
          <p:cNvSpPr>
            <a:spLocks noGrp="1"/>
          </p:cNvSpPr>
          <p:nvPr>
            <p:ph idx="1"/>
          </p:nvPr>
        </p:nvSpPr>
        <p:spPr>
          <a:xfrm>
            <a:off x="528638" y="1557338"/>
            <a:ext cx="11487149" cy="4614862"/>
          </a:xfrm>
        </p:spPr>
        <p:txBody>
          <a:bodyPr vert="horz" lIns="91440" tIns="45720" rIns="91440" bIns="45720" rtlCol="0" anchor="t">
            <a:normAutofit/>
          </a:bodyPr>
          <a:lstStyle/>
          <a:p>
            <a:pPr>
              <a:spcAft>
                <a:spcPts val="500"/>
              </a:spcAft>
            </a:pPr>
            <a:r>
              <a:rPr lang="en-US" sz="2400" dirty="0">
                <a:solidFill>
                  <a:schemeClr val="tx1">
                    <a:lumMod val="50000"/>
                  </a:schemeClr>
                </a:solidFill>
                <a:latin typeface="Arial"/>
                <a:ea typeface="Arial" charset="0"/>
                <a:cs typeface="Arial"/>
              </a:rPr>
              <a:t>All POD forms must be completed in Interfolio at the appropriate Case Review Step. </a:t>
            </a:r>
          </a:p>
          <a:p>
            <a:pPr>
              <a:spcAft>
                <a:spcPts val="500"/>
              </a:spcAft>
            </a:pPr>
            <a:endParaRPr lang="en-US" sz="2400" dirty="0">
              <a:solidFill>
                <a:schemeClr val="tx1">
                  <a:lumMod val="50000"/>
                </a:schemeClr>
              </a:solidFill>
              <a:latin typeface="Arial"/>
              <a:ea typeface="Arial" charset="0"/>
              <a:cs typeface="Arial"/>
            </a:endParaRPr>
          </a:p>
          <a:p>
            <a:pPr>
              <a:spcAft>
                <a:spcPts val="500"/>
              </a:spcAft>
            </a:pPr>
            <a:r>
              <a:rPr lang="en-US" sz="2400" dirty="0">
                <a:solidFill>
                  <a:schemeClr val="tx1">
                    <a:lumMod val="50000"/>
                  </a:schemeClr>
                </a:solidFill>
                <a:latin typeface="Arial"/>
                <a:ea typeface="Arial" charset="0"/>
                <a:cs typeface="Arial"/>
              </a:rPr>
              <a:t>You can find samples of each form on the </a:t>
            </a:r>
            <a:r>
              <a:rPr lang="en-US" sz="2400" dirty="0">
                <a:solidFill>
                  <a:schemeClr val="tx1">
                    <a:lumMod val="50000"/>
                  </a:schemeClr>
                </a:solidFill>
                <a:latin typeface="Arial"/>
                <a:ea typeface="Arial" charset="0"/>
                <a:cs typeface="Arial"/>
                <a:hlinkClick r:id="rId3"/>
              </a:rPr>
              <a:t>ASC Intranet – Promotion and Tenure page</a:t>
            </a:r>
            <a:r>
              <a:rPr lang="en-US" sz="2400" dirty="0">
                <a:solidFill>
                  <a:schemeClr val="tx1">
                    <a:lumMod val="50000"/>
                  </a:schemeClr>
                </a:solidFill>
                <a:latin typeface="Arial"/>
                <a:ea typeface="Arial" charset="0"/>
                <a:cs typeface="Arial"/>
              </a:rPr>
              <a:t> (POD and CEF Chair Resources).</a:t>
            </a:r>
          </a:p>
          <a:p>
            <a:pPr>
              <a:spcAft>
                <a:spcPts val="500"/>
              </a:spcAft>
            </a:pPr>
            <a:endParaRPr lang="en-US" dirty="0">
              <a:solidFill>
                <a:schemeClr val="tx1">
                  <a:lumMod val="50000"/>
                </a:schemeClr>
              </a:solidFill>
            </a:endParaRPr>
          </a:p>
        </p:txBody>
      </p:sp>
      <p:sp>
        <p:nvSpPr>
          <p:cNvPr id="4" name="Footer Placeholder 3">
            <a:extLst>
              <a:ext uri="{FF2B5EF4-FFF2-40B4-BE49-F238E27FC236}">
                <a16:creationId xmlns:a16="http://schemas.microsoft.com/office/drawing/2014/main" id="{E626E46E-EDB4-67B7-3F0B-9CB9344C378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3BC0E0E-FB6D-FE59-1ADF-B256C5E5E104}"/>
              </a:ext>
            </a:extLst>
          </p:cNvPr>
          <p:cNvSpPr>
            <a:spLocks noGrp="1"/>
          </p:cNvSpPr>
          <p:nvPr>
            <p:ph type="sldNum" sz="quarter" idx="12"/>
          </p:nvPr>
        </p:nvSpPr>
        <p:spPr/>
        <p:txBody>
          <a:bodyPr/>
          <a:lstStyle/>
          <a:p>
            <a:fld id="{DFA4CD3D-26C8-47FF-8D13-9B32BAAB4735}" type="slidenum">
              <a:rPr lang="en-US" smtClean="0"/>
              <a:t>19</a:t>
            </a:fld>
            <a:endParaRPr lang="en-US"/>
          </a:p>
        </p:txBody>
      </p:sp>
    </p:spTree>
    <p:extLst>
      <p:ext uri="{BB962C8B-B14F-4D97-AF65-F5344CB8AC3E}">
        <p14:creationId xmlns:p14="http://schemas.microsoft.com/office/powerpoint/2010/main" val="1763800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4FF9FD8-F06F-65F2-11E4-F96C2F8518E9}"/>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id="{50E4058D-CED7-C43A-2DAE-720A840DC1C6}"/>
              </a:ext>
            </a:extLst>
          </p:cNvPr>
          <p:cNvSpPr>
            <a:spLocks noGrp="1"/>
          </p:cNvSpPr>
          <p:nvPr>
            <p:ph type="sldNum" sz="quarter" idx="12"/>
          </p:nvPr>
        </p:nvSpPr>
        <p:spPr/>
        <p:txBody>
          <a:bodyPr/>
          <a:lstStyle/>
          <a:p>
            <a:fld id="{DFA4CD3D-26C8-47FF-8D13-9B32BAAB4735}" type="slidenum">
              <a:rPr lang="en-US" smtClean="0"/>
              <a:t>2</a:t>
            </a:fld>
            <a:endParaRPr lang="en-US"/>
          </a:p>
        </p:txBody>
      </p:sp>
      <p:sp>
        <p:nvSpPr>
          <p:cNvPr id="4" name="Title 3">
            <a:extLst>
              <a:ext uri="{FF2B5EF4-FFF2-40B4-BE49-F238E27FC236}">
                <a16:creationId xmlns:a16="http://schemas.microsoft.com/office/drawing/2014/main" id="{19AC73A4-C5FF-CD20-57D8-ABE51135A46E}"/>
              </a:ext>
            </a:extLst>
          </p:cNvPr>
          <p:cNvSpPr>
            <a:spLocks noGrp="1"/>
          </p:cNvSpPr>
          <p:nvPr>
            <p:ph type="title"/>
          </p:nvPr>
        </p:nvSpPr>
        <p:spPr>
          <a:xfrm>
            <a:off x="690332" y="2609603"/>
            <a:ext cx="10476187" cy="2737534"/>
          </a:xfrm>
        </p:spPr>
        <p:txBody>
          <a:bodyPr>
            <a:normAutofit fontScale="90000"/>
          </a:bodyPr>
          <a:lstStyle/>
          <a:p>
            <a:pPr algn="ctr"/>
            <a:r>
              <a:rPr lang="en-US" dirty="0">
                <a:latin typeface="+mn-lt"/>
                <a:ea typeface="Buckeye Serif 2 Black"/>
              </a:rPr>
              <a:t>Welcome and Introductions</a:t>
            </a:r>
            <a:br>
              <a:rPr lang="en-US" dirty="0">
                <a:latin typeface="+mn-lt"/>
              </a:rPr>
            </a:br>
            <a:br>
              <a:rPr lang="en-US" dirty="0">
                <a:latin typeface="+mn-lt"/>
                <a:ea typeface="Buckeye Serif 2 Black"/>
              </a:rPr>
            </a:br>
            <a:r>
              <a:rPr lang="en-US" sz="4000" dirty="0">
                <a:latin typeface="+mn-lt"/>
                <a:ea typeface="Buckeye Serif 2 Black"/>
              </a:rPr>
              <a:t>Kristi Williams</a:t>
            </a:r>
            <a:br>
              <a:rPr lang="en-US" dirty="0">
                <a:latin typeface="+mn-lt"/>
              </a:rPr>
            </a:br>
            <a:br>
              <a:rPr lang="en-US" dirty="0">
                <a:latin typeface="+mn-lt"/>
              </a:rPr>
            </a:br>
            <a:br>
              <a:rPr lang="en-US" dirty="0">
                <a:latin typeface="+mn-lt"/>
              </a:rPr>
            </a:br>
            <a:br>
              <a:rPr lang="en-US" dirty="0">
                <a:latin typeface="+mn-lt"/>
              </a:rPr>
            </a:br>
            <a:br>
              <a:rPr lang="en-US" dirty="0">
                <a:latin typeface="+mn-lt"/>
                <a:ea typeface="Buckeye Serif 2 Black"/>
              </a:rPr>
            </a:br>
            <a:br>
              <a:rPr lang="en-US" dirty="0">
                <a:latin typeface="+mn-lt"/>
              </a:rPr>
            </a:br>
            <a:br>
              <a:rPr lang="en-US" dirty="0">
                <a:latin typeface="+mn-lt"/>
              </a:rPr>
            </a:br>
            <a:endParaRPr lang="en-US" sz="3600" dirty="0">
              <a:latin typeface="+mn-lt"/>
            </a:endParaRPr>
          </a:p>
        </p:txBody>
      </p:sp>
    </p:spTree>
    <p:extLst>
      <p:ext uri="{BB962C8B-B14F-4D97-AF65-F5344CB8AC3E}">
        <p14:creationId xmlns:p14="http://schemas.microsoft.com/office/powerpoint/2010/main" val="33579054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57BB9-2B6A-B3AF-5A2C-651A1883150C}"/>
              </a:ext>
            </a:extLst>
          </p:cNvPr>
          <p:cNvSpPr>
            <a:spLocks noGrp="1"/>
          </p:cNvSpPr>
          <p:nvPr>
            <p:ph type="title"/>
          </p:nvPr>
        </p:nvSpPr>
        <p:spPr>
          <a:xfrm>
            <a:off x="838200" y="2735690"/>
            <a:ext cx="10515600" cy="838854"/>
          </a:xfrm>
        </p:spPr>
        <p:txBody>
          <a:bodyPr>
            <a:normAutofit/>
          </a:bodyPr>
          <a:lstStyle/>
          <a:p>
            <a:pPr algn="ctr"/>
            <a:r>
              <a:rPr lang="en-US" sz="4400">
                <a:latin typeface="Arial"/>
                <a:ea typeface="Buckeye Serif 2 Black"/>
                <a:cs typeface="Arial"/>
              </a:rPr>
              <a:t>Questions?</a:t>
            </a:r>
            <a:endParaRPr lang="en-US">
              <a:latin typeface="Arial"/>
              <a:ea typeface="Buckeye Serif 2 Black"/>
              <a:cs typeface="Arial"/>
            </a:endParaRPr>
          </a:p>
        </p:txBody>
      </p:sp>
      <p:sp>
        <p:nvSpPr>
          <p:cNvPr id="4" name="Footer Placeholder 3">
            <a:extLst>
              <a:ext uri="{FF2B5EF4-FFF2-40B4-BE49-F238E27FC236}">
                <a16:creationId xmlns:a16="http://schemas.microsoft.com/office/drawing/2014/main" id="{6A3BC38C-2453-25F3-689B-D3D7E451F52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CB2B9DF-15C8-19B4-D18E-8455D22DE5DF}"/>
              </a:ext>
            </a:extLst>
          </p:cNvPr>
          <p:cNvSpPr>
            <a:spLocks noGrp="1"/>
          </p:cNvSpPr>
          <p:nvPr>
            <p:ph type="sldNum" sz="quarter" idx="12"/>
          </p:nvPr>
        </p:nvSpPr>
        <p:spPr/>
        <p:txBody>
          <a:bodyPr/>
          <a:lstStyle/>
          <a:p>
            <a:fld id="{DFA4CD3D-26C8-47FF-8D13-9B32BAAB4735}" type="slidenum">
              <a:rPr lang="en-US" smtClean="0"/>
              <a:t>20</a:t>
            </a:fld>
            <a:endParaRPr lang="en-US"/>
          </a:p>
        </p:txBody>
      </p:sp>
    </p:spTree>
    <p:extLst>
      <p:ext uri="{BB962C8B-B14F-4D97-AF65-F5344CB8AC3E}">
        <p14:creationId xmlns:p14="http://schemas.microsoft.com/office/powerpoint/2010/main" val="31766298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47BCC-B305-1E3D-3D85-F569B4D850A8}"/>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399AEA8C-F984-6A08-BFBF-FB38723FCC01}"/>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id="{079350DD-D85A-877A-CFF0-573CD2949FA3}"/>
              </a:ext>
            </a:extLst>
          </p:cNvPr>
          <p:cNvSpPr>
            <a:spLocks noGrp="1"/>
          </p:cNvSpPr>
          <p:nvPr>
            <p:ph type="sldNum" sz="quarter" idx="12"/>
          </p:nvPr>
        </p:nvSpPr>
        <p:spPr/>
        <p:txBody>
          <a:bodyPr/>
          <a:lstStyle/>
          <a:p>
            <a:fld id="{DFA4CD3D-26C8-47FF-8D13-9B32BAAB4735}" type="slidenum">
              <a:rPr lang="en-US" smtClean="0"/>
              <a:t>21</a:t>
            </a:fld>
            <a:endParaRPr lang="en-US"/>
          </a:p>
        </p:txBody>
      </p:sp>
      <p:sp>
        <p:nvSpPr>
          <p:cNvPr id="4" name="Title 3">
            <a:extLst>
              <a:ext uri="{FF2B5EF4-FFF2-40B4-BE49-F238E27FC236}">
                <a16:creationId xmlns:a16="http://schemas.microsoft.com/office/drawing/2014/main" id="{EF3A9355-8E10-18FE-ED28-F02B889DE22C}"/>
              </a:ext>
            </a:extLst>
          </p:cNvPr>
          <p:cNvSpPr>
            <a:spLocks noGrp="1"/>
          </p:cNvSpPr>
          <p:nvPr>
            <p:ph type="title"/>
          </p:nvPr>
        </p:nvSpPr>
        <p:spPr>
          <a:xfrm>
            <a:off x="782149" y="2071018"/>
            <a:ext cx="10515600" cy="2708102"/>
          </a:xfrm>
        </p:spPr>
        <p:txBody>
          <a:bodyPr>
            <a:normAutofit/>
          </a:bodyPr>
          <a:lstStyle/>
          <a:p>
            <a:pPr algn="ctr"/>
            <a:r>
              <a:rPr lang="en-US" sz="6100" dirty="0">
                <a:latin typeface="+mn-lt"/>
                <a:ea typeface="Buckeye Serif 2 Black"/>
              </a:rPr>
              <a:t>CEF/P&amp;T Chair</a:t>
            </a:r>
            <a:br>
              <a:rPr lang="en-US" b="0" dirty="0">
                <a:latin typeface="+mn-lt"/>
                <a:ea typeface="Buckeye Serif 2 Black"/>
              </a:rPr>
            </a:br>
            <a:br>
              <a:rPr lang="en-US" dirty="0">
                <a:latin typeface="+mn-lt"/>
                <a:ea typeface="Buckeye Serif 2 Black"/>
              </a:rPr>
            </a:br>
            <a:r>
              <a:rPr lang="en-US" sz="3200" dirty="0">
                <a:latin typeface="Buckeye Sans"/>
                <a:ea typeface="Buckeye Serif 2 Black"/>
              </a:rPr>
              <a:t>Kristi Williams</a:t>
            </a:r>
            <a:endParaRPr lang="en-US" sz="3200" dirty="0">
              <a:latin typeface="Buckeye Sans"/>
            </a:endParaRPr>
          </a:p>
        </p:txBody>
      </p:sp>
    </p:spTree>
    <p:extLst>
      <p:ext uri="{BB962C8B-B14F-4D97-AF65-F5344CB8AC3E}">
        <p14:creationId xmlns:p14="http://schemas.microsoft.com/office/powerpoint/2010/main" val="16802924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D5BCC-631F-3E48-7C80-3000D099C7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9F78B5-B78F-6282-F532-B787C385E4CA}"/>
              </a:ext>
            </a:extLst>
          </p:cNvPr>
          <p:cNvSpPr>
            <a:spLocks noGrp="1"/>
          </p:cNvSpPr>
          <p:nvPr>
            <p:ph type="title"/>
          </p:nvPr>
        </p:nvSpPr>
        <p:spPr>
          <a:xfrm>
            <a:off x="654238" y="561589"/>
            <a:ext cx="10515600" cy="838854"/>
          </a:xfrm>
        </p:spPr>
        <p:txBody>
          <a:bodyPr>
            <a:normAutofit/>
          </a:bodyPr>
          <a:lstStyle/>
          <a:p>
            <a:r>
              <a:rPr lang="en-US">
                <a:latin typeface="+mn-lt"/>
                <a:cs typeface="Arial"/>
              </a:rPr>
              <a:t>CEF Chair (or P&amp;T Chair)</a:t>
            </a:r>
            <a:endParaRPr lang="en-US">
              <a:latin typeface="+mn-lt"/>
            </a:endParaRPr>
          </a:p>
        </p:txBody>
      </p:sp>
      <p:sp>
        <p:nvSpPr>
          <p:cNvPr id="3" name="Content Placeholder 2">
            <a:extLst>
              <a:ext uri="{FF2B5EF4-FFF2-40B4-BE49-F238E27FC236}">
                <a16:creationId xmlns:a16="http://schemas.microsoft.com/office/drawing/2014/main" id="{FC41969D-9A06-A0E5-93AA-8901719DAA8E}"/>
              </a:ext>
            </a:extLst>
          </p:cNvPr>
          <p:cNvSpPr>
            <a:spLocks noGrp="1"/>
          </p:cNvSpPr>
          <p:nvPr>
            <p:ph idx="1"/>
          </p:nvPr>
        </p:nvSpPr>
        <p:spPr>
          <a:xfrm>
            <a:off x="838200" y="1596788"/>
            <a:ext cx="10515600" cy="4335926"/>
          </a:xfrm>
        </p:spPr>
        <p:txBody>
          <a:bodyPr vert="horz" lIns="91440" tIns="45720" rIns="91440" bIns="45720" rtlCol="0" anchor="t">
            <a:noAutofit/>
          </a:bodyPr>
          <a:lstStyle/>
          <a:p>
            <a:pPr marL="463550" indent="-463550">
              <a:lnSpc>
                <a:spcPct val="100000"/>
              </a:lnSpc>
              <a:spcAft>
                <a:spcPts val="500"/>
              </a:spcAft>
              <a:buFont typeface="Wingdings" panose="05000000000000000000" pitchFamily="2" charset="2"/>
              <a:buChar char="Ø"/>
              <a:defRPr/>
            </a:pPr>
            <a:r>
              <a:rPr lang="en-US" sz="2400">
                <a:solidFill>
                  <a:schemeClr val="tx1">
                    <a:lumMod val="50000"/>
                  </a:schemeClr>
                </a:solidFill>
                <a:latin typeface="Arial"/>
                <a:cs typeface="Arial"/>
              </a:rPr>
              <a:t>In units that have a P&amp;T subcommittee of the CEF, the P&amp;T chair may take on the responsibilities of the CEF chair</a:t>
            </a:r>
          </a:p>
          <a:p>
            <a:pPr marL="463550" indent="-463550">
              <a:lnSpc>
                <a:spcPct val="100000"/>
              </a:lnSpc>
              <a:spcAft>
                <a:spcPts val="500"/>
              </a:spcAft>
              <a:buFont typeface="Wingdings" panose="05000000000000000000" pitchFamily="2" charset="2"/>
              <a:buChar char="Ø"/>
              <a:defRPr/>
            </a:pPr>
            <a:r>
              <a:rPr lang="en-US" sz="2400">
                <a:solidFill>
                  <a:schemeClr val="tx1">
                    <a:lumMod val="50000"/>
                  </a:schemeClr>
                </a:solidFill>
                <a:latin typeface="Arial"/>
                <a:cs typeface="Arial"/>
              </a:rPr>
              <a:t>Ensures that all responsibilities of the CEF are carried out </a:t>
            </a:r>
          </a:p>
          <a:p>
            <a:pPr marL="463550" indent="-463550">
              <a:lnSpc>
                <a:spcPct val="100000"/>
              </a:lnSpc>
              <a:spcAft>
                <a:spcPts val="500"/>
              </a:spcAft>
              <a:buFont typeface="Wingdings" panose="05000000000000000000" pitchFamily="2" charset="2"/>
              <a:buChar char="Ø"/>
              <a:defRPr/>
            </a:pPr>
            <a:r>
              <a:rPr lang="en-US" sz="2400">
                <a:solidFill>
                  <a:schemeClr val="tx1">
                    <a:lumMod val="50000"/>
                  </a:schemeClr>
                </a:solidFill>
                <a:latin typeface="Arial"/>
                <a:cs typeface="Arial"/>
              </a:rPr>
              <a:t>Ensures a descriptive summary of the candidate’s performance is provided to the CEF with the dossier</a:t>
            </a:r>
          </a:p>
          <a:p>
            <a:pPr marL="463550" indent="-463550">
              <a:lnSpc>
                <a:spcPct val="100000"/>
              </a:lnSpc>
              <a:spcAft>
                <a:spcPts val="500"/>
              </a:spcAft>
              <a:buFont typeface="Wingdings" panose="05000000000000000000" pitchFamily="2" charset="2"/>
              <a:buChar char="Ø"/>
              <a:defRPr/>
            </a:pPr>
            <a:r>
              <a:rPr lang="en-US" sz="2400">
                <a:solidFill>
                  <a:schemeClr val="tx1">
                    <a:lumMod val="50000"/>
                  </a:schemeClr>
                </a:solidFill>
                <a:latin typeface="Arial"/>
                <a:cs typeface="Arial"/>
              </a:rPr>
              <a:t>Presides at the review meeting of the eligible faculty</a:t>
            </a:r>
          </a:p>
          <a:p>
            <a:pPr marL="463550" indent="-463550">
              <a:lnSpc>
                <a:spcPct val="100000"/>
              </a:lnSpc>
              <a:spcAft>
                <a:spcPts val="500"/>
              </a:spcAft>
              <a:buFont typeface="Wingdings" panose="05000000000000000000" pitchFamily="2" charset="2"/>
              <a:buChar char="Ø"/>
              <a:defRPr/>
            </a:pPr>
            <a:r>
              <a:rPr lang="en-US" sz="2400">
                <a:solidFill>
                  <a:schemeClr val="tx1">
                    <a:lumMod val="50000"/>
                  </a:schemeClr>
                </a:solidFill>
                <a:latin typeface="Arial"/>
                <a:cs typeface="Arial"/>
              </a:rPr>
              <a:t>Writes separate letter to the TIU head after the review meeting (more details later) summarizing the CEF evaluation of each candidate and vote</a:t>
            </a:r>
          </a:p>
          <a:p>
            <a:pPr marL="463550" indent="-463550">
              <a:lnSpc>
                <a:spcPct val="100000"/>
              </a:lnSpc>
              <a:spcAft>
                <a:spcPts val="500"/>
              </a:spcAft>
              <a:buFont typeface="Wingdings" panose="05000000000000000000" pitchFamily="2" charset="2"/>
              <a:buChar char="Ø"/>
              <a:defRPr/>
            </a:pPr>
            <a:endParaRPr lang="en-US" sz="2400">
              <a:solidFill>
                <a:schemeClr val="tx1">
                  <a:lumMod val="50000"/>
                </a:schemeClr>
              </a:solidFill>
              <a:latin typeface="Arial"/>
              <a:cs typeface="Arial"/>
            </a:endParaRPr>
          </a:p>
          <a:p>
            <a:pPr marL="463550" indent="-463550">
              <a:lnSpc>
                <a:spcPct val="100000"/>
              </a:lnSpc>
              <a:spcAft>
                <a:spcPts val="500"/>
              </a:spcAft>
              <a:buFont typeface="Wingdings" panose="05000000000000000000" pitchFamily="2" charset="2"/>
              <a:buChar char="Ø"/>
              <a:defRPr/>
            </a:pPr>
            <a:endParaRPr lang="en-US">
              <a:solidFill>
                <a:schemeClr val="tx1">
                  <a:lumMod val="50000"/>
                </a:schemeClr>
              </a:solidFill>
              <a:latin typeface="Arial"/>
              <a:cs typeface="Arial"/>
            </a:endParaRPr>
          </a:p>
          <a:p>
            <a:pPr>
              <a:lnSpc>
                <a:spcPct val="100000"/>
              </a:lnSpc>
              <a:spcAft>
                <a:spcPts val="500"/>
              </a:spcAft>
              <a:defRPr/>
            </a:pPr>
            <a:endParaRPr lang="en-US">
              <a:solidFill>
                <a:schemeClr val="tx1">
                  <a:lumMod val="50000"/>
                </a:schemeClr>
              </a:solidFill>
              <a:latin typeface="Arial"/>
              <a:cs typeface="Arial"/>
            </a:endParaRPr>
          </a:p>
        </p:txBody>
      </p:sp>
      <p:sp>
        <p:nvSpPr>
          <p:cNvPr id="5" name="Slide Number Placeholder 4">
            <a:extLst>
              <a:ext uri="{FF2B5EF4-FFF2-40B4-BE49-F238E27FC236}">
                <a16:creationId xmlns:a16="http://schemas.microsoft.com/office/drawing/2014/main" id="{AF4CFA1C-28D0-2AA9-842E-DB8FBB49529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A4CD3D-26C8-47FF-8D13-9B32BAAB4735}" type="slidenum">
              <a:rPr kumimoji="0" lang="en-US" sz="1000" b="0" i="0" u="none" strike="noStrike" kern="1200" cap="none" spc="0" normalizeH="0" baseline="0" noProof="0" smtClean="0">
                <a:ln>
                  <a:noFill/>
                </a:ln>
                <a:solidFill>
                  <a:srgbClr val="3F4443"/>
                </a:solidFill>
                <a:effectLst/>
                <a:uLnTx/>
                <a:uFillTx/>
                <a:latin typeface="Buckeye Sans 2"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000" b="0" i="0" u="none" strike="noStrike" kern="1200" cap="none" spc="0" normalizeH="0" baseline="0" noProof="0">
              <a:ln>
                <a:noFill/>
              </a:ln>
              <a:solidFill>
                <a:srgbClr val="3F4443"/>
              </a:solidFill>
              <a:effectLst/>
              <a:uLnTx/>
              <a:uFillTx/>
              <a:latin typeface="Buckeye Sans 2" pitchFamily="2" charset="77"/>
              <a:ea typeface="+mn-ea"/>
              <a:cs typeface="+mn-cs"/>
            </a:endParaRPr>
          </a:p>
        </p:txBody>
      </p:sp>
    </p:spTree>
    <p:extLst>
      <p:ext uri="{BB962C8B-B14F-4D97-AF65-F5344CB8AC3E}">
        <p14:creationId xmlns:p14="http://schemas.microsoft.com/office/powerpoint/2010/main" val="42694964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E0774-DF42-63D7-518B-506787B368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1C6F8F-0906-B548-5B5D-0025052D9C15}"/>
              </a:ext>
            </a:extLst>
          </p:cNvPr>
          <p:cNvSpPr>
            <a:spLocks noGrp="1"/>
          </p:cNvSpPr>
          <p:nvPr>
            <p:ph type="title"/>
          </p:nvPr>
        </p:nvSpPr>
        <p:spPr>
          <a:xfrm>
            <a:off x="654238" y="561589"/>
            <a:ext cx="10515600" cy="838854"/>
          </a:xfrm>
        </p:spPr>
        <p:txBody>
          <a:bodyPr>
            <a:normAutofit/>
          </a:bodyPr>
          <a:lstStyle/>
          <a:p>
            <a:r>
              <a:rPr lang="en-US">
                <a:latin typeface="+mn-lt"/>
                <a:cs typeface="Arial"/>
              </a:rPr>
              <a:t>CEF Review Meeting Structure</a:t>
            </a:r>
            <a:endParaRPr lang="en-US">
              <a:latin typeface="+mn-lt"/>
            </a:endParaRPr>
          </a:p>
        </p:txBody>
      </p:sp>
      <p:sp>
        <p:nvSpPr>
          <p:cNvPr id="3" name="Content Placeholder 2">
            <a:extLst>
              <a:ext uri="{FF2B5EF4-FFF2-40B4-BE49-F238E27FC236}">
                <a16:creationId xmlns:a16="http://schemas.microsoft.com/office/drawing/2014/main" id="{E24109DA-A9F5-6DE4-0900-AFDC05D86015}"/>
              </a:ext>
            </a:extLst>
          </p:cNvPr>
          <p:cNvSpPr>
            <a:spLocks noGrp="1"/>
          </p:cNvSpPr>
          <p:nvPr>
            <p:ph idx="1"/>
          </p:nvPr>
        </p:nvSpPr>
        <p:spPr>
          <a:xfrm>
            <a:off x="838200" y="1596788"/>
            <a:ext cx="10515600" cy="4335926"/>
          </a:xfrm>
        </p:spPr>
        <p:txBody>
          <a:bodyPr vert="horz" lIns="91440" tIns="45720" rIns="91440" bIns="45720" rtlCol="0" anchor="t">
            <a:noAutofit/>
          </a:bodyPr>
          <a:lstStyle/>
          <a:p>
            <a:pPr>
              <a:lnSpc>
                <a:spcPct val="100000"/>
              </a:lnSpc>
              <a:spcAft>
                <a:spcPts val="500"/>
              </a:spcAft>
              <a:defRPr/>
            </a:pPr>
            <a:r>
              <a:rPr lang="en-US" sz="2200" i="1">
                <a:solidFill>
                  <a:schemeClr val="tx1">
                    <a:lumMod val="50000"/>
                  </a:schemeClr>
                </a:solidFill>
                <a:latin typeface="Arial"/>
                <a:cs typeface="Arial"/>
              </a:rPr>
              <a:t>ASC strongly recommends the following structure for the CEF review meeting, following the POD’s introduction and overview of procedures. </a:t>
            </a:r>
          </a:p>
          <a:p>
            <a:pPr marL="463550" indent="-463550">
              <a:lnSpc>
                <a:spcPct val="100000"/>
              </a:lnSpc>
              <a:spcAft>
                <a:spcPts val="500"/>
              </a:spcAft>
              <a:buFont typeface="Wingdings" panose="05000000000000000000" pitchFamily="2" charset="2"/>
              <a:buChar char="Ø"/>
              <a:defRPr/>
            </a:pPr>
            <a:r>
              <a:rPr lang="en-US" sz="2400">
                <a:solidFill>
                  <a:schemeClr val="tx1">
                    <a:lumMod val="50000"/>
                  </a:schemeClr>
                </a:solidFill>
                <a:latin typeface="Arial"/>
                <a:cs typeface="Arial"/>
              </a:rPr>
              <a:t>For first candidate, read or show the first criterion in teaching and lead CEF in discussion on evidence in the dossier (or lack of evidence) that the candidate has met it. Repeat for each criterion in teaching and hold broader discussion of whether the candidate has met teaching standards</a:t>
            </a:r>
          </a:p>
          <a:p>
            <a:pPr marL="463550" indent="-463550">
              <a:lnSpc>
                <a:spcPct val="100000"/>
              </a:lnSpc>
              <a:spcAft>
                <a:spcPts val="500"/>
              </a:spcAft>
              <a:buFont typeface="Wingdings" panose="05000000000000000000" pitchFamily="2" charset="2"/>
              <a:buChar char="Ø"/>
              <a:defRPr/>
            </a:pPr>
            <a:r>
              <a:rPr lang="en-US" sz="2400">
                <a:solidFill>
                  <a:schemeClr val="tx1">
                    <a:lumMod val="50000"/>
                  </a:schemeClr>
                </a:solidFill>
                <a:latin typeface="Arial"/>
                <a:cs typeface="Arial"/>
              </a:rPr>
              <a:t>Repeat process for scholarship and then for service. </a:t>
            </a:r>
          </a:p>
          <a:p>
            <a:pPr marL="463550" indent="-463550">
              <a:lnSpc>
                <a:spcPct val="100000"/>
              </a:lnSpc>
              <a:spcAft>
                <a:spcPts val="500"/>
              </a:spcAft>
              <a:buFont typeface="Wingdings" panose="05000000000000000000" pitchFamily="2" charset="2"/>
              <a:buChar char="Ø"/>
              <a:defRPr/>
            </a:pPr>
            <a:r>
              <a:rPr lang="en-US" sz="2400">
                <a:solidFill>
                  <a:schemeClr val="tx1">
                    <a:lumMod val="50000"/>
                  </a:schemeClr>
                </a:solidFill>
                <a:latin typeface="Arial"/>
                <a:cs typeface="Arial"/>
              </a:rPr>
              <a:t>Open floor to further discussion on the first candidate and whether they have met all criteria for promotion before conducting the vote</a:t>
            </a:r>
          </a:p>
          <a:p>
            <a:pPr marL="463550" indent="-463550">
              <a:lnSpc>
                <a:spcPct val="100000"/>
              </a:lnSpc>
              <a:spcAft>
                <a:spcPts val="500"/>
              </a:spcAft>
              <a:buFont typeface="Wingdings" panose="05000000000000000000" pitchFamily="2" charset="2"/>
              <a:buChar char="Ø"/>
              <a:defRPr/>
            </a:pPr>
            <a:r>
              <a:rPr lang="en-US" sz="2400">
                <a:solidFill>
                  <a:schemeClr val="tx1">
                    <a:lumMod val="50000"/>
                  </a:schemeClr>
                </a:solidFill>
                <a:latin typeface="Arial"/>
                <a:cs typeface="Arial"/>
              </a:rPr>
              <a:t>Repeat process for each additional candidate under consideration.</a:t>
            </a:r>
          </a:p>
          <a:p>
            <a:pPr marL="463550" indent="-463550">
              <a:lnSpc>
                <a:spcPct val="100000"/>
              </a:lnSpc>
              <a:spcAft>
                <a:spcPts val="500"/>
              </a:spcAft>
              <a:buFont typeface="Wingdings" panose="05000000000000000000" pitchFamily="2" charset="2"/>
              <a:buChar char="Ø"/>
              <a:defRPr/>
            </a:pPr>
            <a:endParaRPr lang="en-US" sz="2400">
              <a:solidFill>
                <a:schemeClr val="tx1">
                  <a:lumMod val="50000"/>
                </a:schemeClr>
              </a:solidFill>
              <a:latin typeface="Arial"/>
              <a:cs typeface="Arial"/>
            </a:endParaRPr>
          </a:p>
          <a:p>
            <a:pPr marL="463550" indent="-463550">
              <a:lnSpc>
                <a:spcPct val="100000"/>
              </a:lnSpc>
              <a:spcAft>
                <a:spcPts val="500"/>
              </a:spcAft>
              <a:buFont typeface="Wingdings" panose="05000000000000000000" pitchFamily="2" charset="2"/>
              <a:buChar char="Ø"/>
              <a:defRPr/>
            </a:pPr>
            <a:endParaRPr lang="en-US">
              <a:solidFill>
                <a:schemeClr val="tx1">
                  <a:lumMod val="50000"/>
                </a:schemeClr>
              </a:solidFill>
              <a:latin typeface="Arial"/>
              <a:cs typeface="Arial"/>
            </a:endParaRPr>
          </a:p>
          <a:p>
            <a:pPr>
              <a:lnSpc>
                <a:spcPct val="100000"/>
              </a:lnSpc>
              <a:spcAft>
                <a:spcPts val="500"/>
              </a:spcAft>
              <a:defRPr/>
            </a:pPr>
            <a:endParaRPr lang="en-US">
              <a:solidFill>
                <a:schemeClr val="tx1">
                  <a:lumMod val="50000"/>
                </a:schemeClr>
              </a:solidFill>
              <a:latin typeface="Arial"/>
              <a:cs typeface="Arial"/>
            </a:endParaRPr>
          </a:p>
        </p:txBody>
      </p:sp>
      <p:sp>
        <p:nvSpPr>
          <p:cNvPr id="5" name="Slide Number Placeholder 4">
            <a:extLst>
              <a:ext uri="{FF2B5EF4-FFF2-40B4-BE49-F238E27FC236}">
                <a16:creationId xmlns:a16="http://schemas.microsoft.com/office/drawing/2014/main" id="{BB9D5F32-6898-0F4C-8F4A-70D9238537D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A4CD3D-26C8-47FF-8D13-9B32BAAB4735}" type="slidenum">
              <a:rPr kumimoji="0" lang="en-US" sz="1000" b="0" i="0" u="none" strike="noStrike" kern="1200" cap="none" spc="0" normalizeH="0" baseline="0" noProof="0" smtClean="0">
                <a:ln>
                  <a:noFill/>
                </a:ln>
                <a:solidFill>
                  <a:srgbClr val="3F4443"/>
                </a:solidFill>
                <a:effectLst/>
                <a:uLnTx/>
                <a:uFillTx/>
                <a:latin typeface="Buckeye Sans 2"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000" b="0" i="0" u="none" strike="noStrike" kern="1200" cap="none" spc="0" normalizeH="0" baseline="0" noProof="0">
              <a:ln>
                <a:noFill/>
              </a:ln>
              <a:solidFill>
                <a:srgbClr val="3F4443"/>
              </a:solidFill>
              <a:effectLst/>
              <a:uLnTx/>
              <a:uFillTx/>
              <a:latin typeface="Buckeye Sans 2" pitchFamily="2" charset="77"/>
              <a:ea typeface="+mn-ea"/>
              <a:cs typeface="+mn-cs"/>
            </a:endParaRPr>
          </a:p>
        </p:txBody>
      </p:sp>
    </p:spTree>
    <p:extLst>
      <p:ext uri="{BB962C8B-B14F-4D97-AF65-F5344CB8AC3E}">
        <p14:creationId xmlns:p14="http://schemas.microsoft.com/office/powerpoint/2010/main" val="32787043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DFD42-86C5-0A70-A15A-A93A936444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036D17-8894-3F2F-1CC3-0CBDB59574BC}"/>
              </a:ext>
            </a:extLst>
          </p:cNvPr>
          <p:cNvSpPr>
            <a:spLocks noGrp="1"/>
          </p:cNvSpPr>
          <p:nvPr>
            <p:ph type="title"/>
          </p:nvPr>
        </p:nvSpPr>
        <p:spPr>
          <a:xfrm>
            <a:off x="654238" y="561589"/>
            <a:ext cx="10515600" cy="838854"/>
          </a:xfrm>
        </p:spPr>
        <p:txBody>
          <a:bodyPr>
            <a:normAutofit/>
          </a:bodyPr>
          <a:lstStyle/>
          <a:p>
            <a:r>
              <a:rPr lang="en-US">
                <a:latin typeface="+mn-lt"/>
                <a:cs typeface="Arial"/>
              </a:rPr>
              <a:t>CEF Review Meeting—Voting</a:t>
            </a:r>
            <a:endParaRPr lang="en-US">
              <a:latin typeface="+mn-lt"/>
            </a:endParaRPr>
          </a:p>
        </p:txBody>
      </p:sp>
      <p:sp>
        <p:nvSpPr>
          <p:cNvPr id="3" name="Content Placeholder 2">
            <a:extLst>
              <a:ext uri="{FF2B5EF4-FFF2-40B4-BE49-F238E27FC236}">
                <a16:creationId xmlns:a16="http://schemas.microsoft.com/office/drawing/2014/main" id="{68448C29-2D89-5793-A82B-15B80E14F560}"/>
              </a:ext>
            </a:extLst>
          </p:cNvPr>
          <p:cNvSpPr>
            <a:spLocks noGrp="1"/>
          </p:cNvSpPr>
          <p:nvPr>
            <p:ph idx="1"/>
          </p:nvPr>
        </p:nvSpPr>
        <p:spPr>
          <a:xfrm>
            <a:off x="838200" y="1596788"/>
            <a:ext cx="10464800" cy="4996326"/>
          </a:xfrm>
        </p:spPr>
        <p:txBody>
          <a:bodyPr vert="horz" lIns="91440" tIns="45720" rIns="91440" bIns="45720" rtlCol="0" anchor="t">
            <a:noAutofit/>
          </a:bodyPr>
          <a:lstStyle/>
          <a:p>
            <a:pPr marL="463550" indent="-463550">
              <a:lnSpc>
                <a:spcPct val="100000"/>
              </a:lnSpc>
              <a:spcAft>
                <a:spcPts val="500"/>
              </a:spcAft>
              <a:buFont typeface="Wingdings" panose="05000000000000000000" pitchFamily="2" charset="2"/>
              <a:buChar char="Ø"/>
              <a:defRPr/>
            </a:pPr>
            <a:r>
              <a:rPr lang="en-US" sz="2400" dirty="0">
                <a:solidFill>
                  <a:schemeClr val="tx1">
                    <a:lumMod val="50000"/>
                  </a:schemeClr>
                </a:solidFill>
                <a:latin typeface="Arial"/>
                <a:cs typeface="Arial"/>
              </a:rPr>
              <a:t>Must occur before the meeting concludes</a:t>
            </a:r>
          </a:p>
          <a:p>
            <a:pPr marL="463550" indent="-463550">
              <a:lnSpc>
                <a:spcPct val="100000"/>
              </a:lnSpc>
              <a:spcAft>
                <a:spcPts val="500"/>
              </a:spcAft>
              <a:buFont typeface="Wingdings" panose="05000000000000000000" pitchFamily="2" charset="2"/>
              <a:buChar char="Ø"/>
              <a:defRPr/>
            </a:pPr>
            <a:r>
              <a:rPr lang="en-US" sz="2400" dirty="0">
                <a:solidFill>
                  <a:schemeClr val="tx1">
                    <a:lumMod val="50000"/>
                  </a:schemeClr>
                </a:solidFill>
                <a:latin typeface="Arial"/>
                <a:cs typeface="Arial"/>
              </a:rPr>
              <a:t>OAA strongly recommends that all voting use Qualtrics surveys. See the </a:t>
            </a:r>
            <a:r>
              <a:rPr lang="en-US" sz="2400" u="sng" dirty="0">
                <a:latin typeface="Buckeye Sans 2"/>
                <a:hlinkClick r:id="rId3"/>
              </a:rPr>
              <a:t>OAA Promotion and Tenure website</a:t>
            </a:r>
            <a:r>
              <a:rPr lang="en-US" sz="2400" dirty="0">
                <a:latin typeface="Buckeye Sans 2"/>
              </a:rPr>
              <a:t> </a:t>
            </a:r>
            <a:r>
              <a:rPr lang="en-US" sz="2400" dirty="0">
                <a:solidFill>
                  <a:schemeClr val="tx1">
                    <a:lumMod val="50000"/>
                  </a:schemeClr>
                </a:solidFill>
                <a:latin typeface="Buckeye Sans 2"/>
              </a:rPr>
              <a:t>for instructions on creating Qualtrics voting surveys for P&amp;T</a:t>
            </a:r>
            <a:endParaRPr lang="en-US" sz="2400" dirty="0">
              <a:solidFill>
                <a:schemeClr val="tx1">
                  <a:lumMod val="50000"/>
                </a:schemeClr>
              </a:solidFill>
              <a:latin typeface="Buckeye Sans 2"/>
              <a:cs typeface="Arial"/>
            </a:endParaRPr>
          </a:p>
          <a:p>
            <a:pPr marL="463550" indent="-463550">
              <a:lnSpc>
                <a:spcPct val="100000"/>
              </a:lnSpc>
              <a:spcAft>
                <a:spcPts val="500"/>
              </a:spcAft>
              <a:buFont typeface="Wingdings" panose="05000000000000000000" pitchFamily="2" charset="2"/>
              <a:buChar char="Ø"/>
              <a:defRPr/>
            </a:pPr>
            <a:r>
              <a:rPr lang="en-US" sz="2400" dirty="0">
                <a:solidFill>
                  <a:schemeClr val="tx1">
                    <a:lumMod val="50000"/>
                  </a:schemeClr>
                </a:solidFill>
                <a:latin typeface="Arial"/>
                <a:cs typeface="Arial"/>
              </a:rPr>
              <a:t>In fully online or hybrid review meetings (in which at least one eligible faculty member participates remotely): All CEF members MUST vote only via Qualtrics survey to ensure all ballots are anonymous.</a:t>
            </a:r>
          </a:p>
          <a:p>
            <a:pPr marL="463550" indent="-463550">
              <a:lnSpc>
                <a:spcPct val="100000"/>
              </a:lnSpc>
              <a:spcAft>
                <a:spcPts val="500"/>
              </a:spcAft>
              <a:buFont typeface="Wingdings" panose="05000000000000000000" pitchFamily="2" charset="2"/>
              <a:buChar char="Ø"/>
              <a:defRPr/>
            </a:pPr>
            <a:r>
              <a:rPr lang="en-US" sz="2400" dirty="0">
                <a:solidFill>
                  <a:schemeClr val="tx1">
                    <a:lumMod val="50000"/>
                  </a:schemeClr>
                </a:solidFill>
                <a:latin typeface="Arial"/>
                <a:cs typeface="Arial"/>
              </a:rPr>
              <a:t>In fully in-person meetings (with no remote participants): Anonymous paper ballots or Qualtrics survey may be used</a:t>
            </a:r>
          </a:p>
          <a:p>
            <a:pPr>
              <a:lnSpc>
                <a:spcPct val="100000"/>
              </a:lnSpc>
              <a:spcAft>
                <a:spcPts val="500"/>
              </a:spcAft>
              <a:defRPr/>
            </a:pPr>
            <a:endParaRPr lang="en-US" dirty="0">
              <a:solidFill>
                <a:schemeClr val="tx1">
                  <a:lumMod val="50000"/>
                </a:schemeClr>
              </a:solidFill>
              <a:latin typeface="Arial"/>
              <a:cs typeface="Arial"/>
            </a:endParaRPr>
          </a:p>
          <a:p>
            <a:pPr>
              <a:lnSpc>
                <a:spcPct val="100000"/>
              </a:lnSpc>
              <a:spcAft>
                <a:spcPts val="500"/>
              </a:spcAft>
              <a:defRPr/>
            </a:pPr>
            <a:endParaRPr lang="en-US" dirty="0">
              <a:solidFill>
                <a:schemeClr val="tx1">
                  <a:lumMod val="50000"/>
                </a:schemeClr>
              </a:solidFill>
              <a:latin typeface="Arial"/>
              <a:cs typeface="Arial"/>
            </a:endParaRPr>
          </a:p>
        </p:txBody>
      </p:sp>
      <p:sp>
        <p:nvSpPr>
          <p:cNvPr id="5" name="Slide Number Placeholder 4">
            <a:extLst>
              <a:ext uri="{FF2B5EF4-FFF2-40B4-BE49-F238E27FC236}">
                <a16:creationId xmlns:a16="http://schemas.microsoft.com/office/drawing/2014/main" id="{67FD5CE7-FD50-FA66-FD2F-86AA9EC6376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A4CD3D-26C8-47FF-8D13-9B32BAAB4735}" type="slidenum">
              <a:rPr kumimoji="0" lang="en-US" sz="1000" b="0" i="0" u="none" strike="noStrike" kern="1200" cap="none" spc="0" normalizeH="0" baseline="0" noProof="0" smtClean="0">
                <a:ln>
                  <a:noFill/>
                </a:ln>
                <a:solidFill>
                  <a:srgbClr val="3F4443"/>
                </a:solidFill>
                <a:effectLst/>
                <a:uLnTx/>
                <a:uFillTx/>
                <a:latin typeface="Buckeye Sans 2"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000" b="0" i="0" u="none" strike="noStrike" kern="1200" cap="none" spc="0" normalizeH="0" baseline="0" noProof="0">
              <a:ln>
                <a:noFill/>
              </a:ln>
              <a:solidFill>
                <a:srgbClr val="3F4443"/>
              </a:solidFill>
              <a:effectLst/>
              <a:uLnTx/>
              <a:uFillTx/>
              <a:latin typeface="Buckeye Sans 2" pitchFamily="2" charset="77"/>
              <a:ea typeface="+mn-ea"/>
              <a:cs typeface="+mn-cs"/>
            </a:endParaRPr>
          </a:p>
        </p:txBody>
      </p:sp>
    </p:spTree>
    <p:extLst>
      <p:ext uri="{BB962C8B-B14F-4D97-AF65-F5344CB8AC3E}">
        <p14:creationId xmlns:p14="http://schemas.microsoft.com/office/powerpoint/2010/main" val="42574854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C9CC4-3D5F-16C4-EEC1-38589D027A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21AF1A-BD1F-26E8-F6B2-6B05ADDC2194}"/>
              </a:ext>
            </a:extLst>
          </p:cNvPr>
          <p:cNvSpPr>
            <a:spLocks noGrp="1"/>
          </p:cNvSpPr>
          <p:nvPr>
            <p:ph type="title"/>
          </p:nvPr>
        </p:nvSpPr>
        <p:spPr>
          <a:xfrm>
            <a:off x="654238" y="561589"/>
            <a:ext cx="10515600" cy="838854"/>
          </a:xfrm>
        </p:spPr>
        <p:txBody>
          <a:bodyPr>
            <a:normAutofit/>
          </a:bodyPr>
          <a:lstStyle/>
          <a:p>
            <a:r>
              <a:rPr lang="en-US">
                <a:latin typeface="+mn-lt"/>
                <a:cs typeface="Arial"/>
              </a:rPr>
              <a:t>CEF Letter – After Review Meeting</a:t>
            </a:r>
            <a:endParaRPr lang="en-US">
              <a:latin typeface="+mn-lt"/>
            </a:endParaRPr>
          </a:p>
        </p:txBody>
      </p:sp>
      <p:sp>
        <p:nvSpPr>
          <p:cNvPr id="3" name="Content Placeholder 2">
            <a:extLst>
              <a:ext uri="{FF2B5EF4-FFF2-40B4-BE49-F238E27FC236}">
                <a16:creationId xmlns:a16="http://schemas.microsoft.com/office/drawing/2014/main" id="{FE1DA455-5EEF-4EEB-0CDB-4A113DBD6367}"/>
              </a:ext>
            </a:extLst>
          </p:cNvPr>
          <p:cNvSpPr>
            <a:spLocks noGrp="1"/>
          </p:cNvSpPr>
          <p:nvPr>
            <p:ph idx="1"/>
          </p:nvPr>
        </p:nvSpPr>
        <p:spPr>
          <a:xfrm>
            <a:off x="838200" y="1596788"/>
            <a:ext cx="10515600" cy="4335926"/>
          </a:xfrm>
        </p:spPr>
        <p:txBody>
          <a:bodyPr vert="horz" lIns="91440" tIns="45720" rIns="91440" bIns="45720" rtlCol="0" anchor="t">
            <a:noAutofit/>
          </a:bodyPr>
          <a:lstStyle/>
          <a:p>
            <a:pPr marL="463550" indent="-463550">
              <a:lnSpc>
                <a:spcPct val="100000"/>
              </a:lnSpc>
              <a:spcAft>
                <a:spcPts val="500"/>
              </a:spcAft>
              <a:buFont typeface="Wingdings" panose="05000000000000000000" pitchFamily="2" charset="2"/>
              <a:buChar char="Ø"/>
              <a:defRPr/>
            </a:pPr>
            <a:r>
              <a:rPr lang="en-US">
                <a:solidFill>
                  <a:schemeClr val="tx1">
                    <a:lumMod val="50000"/>
                  </a:schemeClr>
                </a:solidFill>
                <a:latin typeface="Arial"/>
                <a:cs typeface="Arial"/>
              </a:rPr>
              <a:t>Drafted by the CEF or P&amp;T chair and circulated to the CEF for comments before the final version is sent to the TIU head. </a:t>
            </a:r>
            <a:endParaRPr lang="en-US">
              <a:solidFill>
                <a:schemeClr val="tx1">
                  <a:lumMod val="50000"/>
                </a:schemeClr>
              </a:solidFill>
              <a:latin typeface="Arial" panose="020B0604020202020204" pitchFamily="34" charset="0"/>
              <a:cs typeface="Arial" panose="020B0604020202020204" pitchFamily="34" charset="0"/>
            </a:endParaRPr>
          </a:p>
          <a:p>
            <a:pPr marL="463550" indent="-463550">
              <a:lnSpc>
                <a:spcPct val="100000"/>
              </a:lnSpc>
              <a:spcAft>
                <a:spcPts val="500"/>
              </a:spcAft>
              <a:buFont typeface="Wingdings" panose="05000000000000000000" pitchFamily="2" charset="2"/>
              <a:buChar char="Ø"/>
              <a:defRPr/>
            </a:pPr>
            <a:r>
              <a:rPr lang="en-US">
                <a:solidFill>
                  <a:schemeClr val="tx1">
                    <a:lumMod val="50000"/>
                  </a:schemeClr>
                </a:solidFill>
                <a:latin typeface="Arial" panose="020B0604020202020204" pitchFamily="34" charset="0"/>
                <a:cs typeface="Arial" panose="020B0604020202020204" pitchFamily="34" charset="0"/>
              </a:rPr>
              <a:t>Should not be simply a descriptive summary of the candidate’s performance</a:t>
            </a:r>
          </a:p>
          <a:p>
            <a:pPr marL="463550" indent="-463550">
              <a:lnSpc>
                <a:spcPct val="100000"/>
              </a:lnSpc>
              <a:spcAft>
                <a:spcPts val="500"/>
              </a:spcAft>
              <a:buFont typeface="Wingdings" panose="05000000000000000000" pitchFamily="2" charset="2"/>
              <a:buChar char="Ø"/>
              <a:defRPr/>
            </a:pPr>
            <a:r>
              <a:rPr lang="en-US">
                <a:solidFill>
                  <a:schemeClr val="tx1">
                    <a:lumMod val="50000"/>
                  </a:schemeClr>
                </a:solidFill>
                <a:latin typeface="Arial" panose="020B0604020202020204" pitchFamily="34" charset="0"/>
                <a:cs typeface="Arial" panose="020B0604020202020204" pitchFamily="34" charset="0"/>
              </a:rPr>
              <a:t>Should summarize CEF’s discussion on whether candidate has met each criterion and whether they have met standards in each evaluation category (scholarship, teaching, service) and overall</a:t>
            </a:r>
          </a:p>
          <a:p>
            <a:pPr marL="463550" indent="-463550">
              <a:lnSpc>
                <a:spcPct val="100000"/>
              </a:lnSpc>
              <a:spcAft>
                <a:spcPts val="500"/>
              </a:spcAft>
              <a:buFont typeface="Wingdings" panose="05000000000000000000" pitchFamily="2" charset="2"/>
              <a:buChar char="Ø"/>
              <a:defRPr/>
            </a:pPr>
            <a:r>
              <a:rPr lang="en-US">
                <a:solidFill>
                  <a:schemeClr val="tx1">
                    <a:lumMod val="50000"/>
                  </a:schemeClr>
                </a:solidFill>
                <a:latin typeface="Arial" panose="020B0604020202020204" pitchFamily="34" charset="0"/>
                <a:cs typeface="Arial" panose="020B0604020202020204" pitchFamily="34" charset="0"/>
              </a:rPr>
              <a:t>Highlight any areas of disagreement or note strong consensus</a:t>
            </a:r>
            <a:br>
              <a:rPr lang="en-US">
                <a:solidFill>
                  <a:schemeClr val="tx1">
                    <a:lumMod val="50000"/>
                  </a:schemeClr>
                </a:solidFill>
                <a:latin typeface="Arial" panose="020B0604020202020204" pitchFamily="34" charset="0"/>
                <a:cs typeface="Arial" panose="020B0604020202020204" pitchFamily="34" charset="0"/>
              </a:rPr>
            </a:br>
            <a:endParaRPr lang="en-US">
              <a:solidFill>
                <a:schemeClr val="tx1">
                  <a:lumMod val="50000"/>
                </a:schemeClr>
              </a:solidFill>
              <a:latin typeface="Arial" panose="020B0604020202020204" pitchFamily="34" charset="0"/>
              <a:cs typeface="Arial" panose="020B0604020202020204" pitchFamily="34" charset="0"/>
            </a:endParaRPr>
          </a:p>
          <a:p>
            <a:pPr>
              <a:lnSpc>
                <a:spcPct val="100000"/>
              </a:lnSpc>
              <a:spcAft>
                <a:spcPts val="500"/>
              </a:spcAft>
              <a:defRPr/>
            </a:pPr>
            <a:endParaRPr lang="en-US">
              <a:solidFill>
                <a:schemeClr val="tx1">
                  <a:lumMod val="50000"/>
                </a:schemeClr>
              </a:solidFill>
              <a:latin typeface="Arial"/>
              <a:cs typeface="Arial"/>
            </a:endParaRPr>
          </a:p>
        </p:txBody>
      </p:sp>
      <p:sp>
        <p:nvSpPr>
          <p:cNvPr id="5" name="Slide Number Placeholder 4">
            <a:extLst>
              <a:ext uri="{FF2B5EF4-FFF2-40B4-BE49-F238E27FC236}">
                <a16:creationId xmlns:a16="http://schemas.microsoft.com/office/drawing/2014/main" id="{9D62C8B0-1E7E-8631-4583-1CD99152602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A4CD3D-26C8-47FF-8D13-9B32BAAB4735}" type="slidenum">
              <a:rPr kumimoji="0" lang="en-US" sz="1000" b="0" i="0" u="none" strike="noStrike" kern="1200" cap="none" spc="0" normalizeH="0" baseline="0" noProof="0" smtClean="0">
                <a:ln>
                  <a:noFill/>
                </a:ln>
                <a:solidFill>
                  <a:srgbClr val="3F4443"/>
                </a:solidFill>
                <a:effectLst/>
                <a:uLnTx/>
                <a:uFillTx/>
                <a:latin typeface="Buckeye Sans 2"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000" b="0" i="0" u="none" strike="noStrike" kern="1200" cap="none" spc="0" normalizeH="0" baseline="0" noProof="0">
              <a:ln>
                <a:noFill/>
              </a:ln>
              <a:solidFill>
                <a:srgbClr val="3F4443"/>
              </a:solidFill>
              <a:effectLst/>
              <a:uLnTx/>
              <a:uFillTx/>
              <a:latin typeface="Buckeye Sans 2" pitchFamily="2" charset="77"/>
              <a:ea typeface="+mn-ea"/>
              <a:cs typeface="+mn-cs"/>
            </a:endParaRPr>
          </a:p>
        </p:txBody>
      </p:sp>
    </p:spTree>
    <p:extLst>
      <p:ext uri="{BB962C8B-B14F-4D97-AF65-F5344CB8AC3E}">
        <p14:creationId xmlns:p14="http://schemas.microsoft.com/office/powerpoint/2010/main" val="29161900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CC12A-8D26-A25E-986D-A1E3E9A93D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1B9F91-1543-ACBA-0AD6-7AB7803D572D}"/>
              </a:ext>
            </a:extLst>
          </p:cNvPr>
          <p:cNvSpPr>
            <a:spLocks noGrp="1"/>
          </p:cNvSpPr>
          <p:nvPr>
            <p:ph type="title"/>
          </p:nvPr>
        </p:nvSpPr>
        <p:spPr>
          <a:xfrm>
            <a:off x="654238" y="561589"/>
            <a:ext cx="10515600" cy="838854"/>
          </a:xfrm>
        </p:spPr>
        <p:txBody>
          <a:bodyPr>
            <a:normAutofit/>
          </a:bodyPr>
          <a:lstStyle/>
          <a:p>
            <a:r>
              <a:rPr lang="en-US">
                <a:latin typeface="+mn-lt"/>
                <a:cs typeface="Arial"/>
              </a:rPr>
              <a:t>CEF Letter – Introduction (Sample)</a:t>
            </a:r>
            <a:endParaRPr lang="en-US">
              <a:latin typeface="+mn-lt"/>
            </a:endParaRPr>
          </a:p>
        </p:txBody>
      </p:sp>
      <p:sp>
        <p:nvSpPr>
          <p:cNvPr id="3" name="Content Placeholder 2">
            <a:extLst>
              <a:ext uri="{FF2B5EF4-FFF2-40B4-BE49-F238E27FC236}">
                <a16:creationId xmlns:a16="http://schemas.microsoft.com/office/drawing/2014/main" id="{28DFA285-0E2E-E615-ECE7-6AB2EA443888}"/>
              </a:ext>
            </a:extLst>
          </p:cNvPr>
          <p:cNvSpPr>
            <a:spLocks noGrp="1"/>
          </p:cNvSpPr>
          <p:nvPr>
            <p:ph idx="1"/>
          </p:nvPr>
        </p:nvSpPr>
        <p:spPr>
          <a:xfrm>
            <a:off x="838200" y="1596788"/>
            <a:ext cx="10515600" cy="4335926"/>
          </a:xfrm>
        </p:spPr>
        <p:txBody>
          <a:bodyPr vert="horz" lIns="91440" tIns="45720" rIns="91440" bIns="45720" rtlCol="0" anchor="t">
            <a:noAutofit/>
          </a:bodyPr>
          <a:lstStyle/>
          <a:p>
            <a:pPr>
              <a:lnSpc>
                <a:spcPct val="100000"/>
              </a:lnSpc>
              <a:spcAft>
                <a:spcPts val="500"/>
              </a:spcAft>
              <a:defRPr/>
            </a:pPr>
            <a:r>
              <a:rPr lang="en-US">
                <a:solidFill>
                  <a:schemeClr val="tx1">
                    <a:lumMod val="50000"/>
                  </a:schemeClr>
                </a:solidFill>
              </a:rPr>
              <a:t>On &lt;Date&gt;, the Committee of Eligible Faculty (CEF) of the &lt;Enter TIU&gt; at Ohio State University met to consider &lt;candidate&gt; for &lt;promotion or reappointment&gt; to the rank of &lt;indicate faculty title and rank&gt;. This letter reports on that discussion and the final vote. Present in the meeting were &lt;list eligible faculty present&gt;*. </a:t>
            </a:r>
            <a:br>
              <a:rPr lang="en-US">
                <a:solidFill>
                  <a:schemeClr val="tx1">
                    <a:lumMod val="50000"/>
                  </a:schemeClr>
                </a:solidFill>
              </a:rPr>
            </a:br>
            <a:br>
              <a:rPr lang="en-US">
                <a:solidFill>
                  <a:schemeClr val="tx1">
                    <a:lumMod val="50000"/>
                  </a:schemeClr>
                </a:solidFill>
              </a:rPr>
            </a:br>
            <a:r>
              <a:rPr lang="en-US">
                <a:solidFill>
                  <a:schemeClr val="tx1">
                    <a:lumMod val="50000"/>
                  </a:schemeClr>
                </a:solidFill>
              </a:rPr>
              <a:t>*We recommend also listing eligible faculty who were not present and the reason for their absence (formally approved leave, conflict of interest, or absent unexcused)</a:t>
            </a:r>
          </a:p>
        </p:txBody>
      </p:sp>
      <p:sp>
        <p:nvSpPr>
          <p:cNvPr id="5" name="Slide Number Placeholder 4">
            <a:extLst>
              <a:ext uri="{FF2B5EF4-FFF2-40B4-BE49-F238E27FC236}">
                <a16:creationId xmlns:a16="http://schemas.microsoft.com/office/drawing/2014/main" id="{AFA69EE1-18B8-E3AA-1F5B-EE69BF305E3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A4CD3D-26C8-47FF-8D13-9B32BAAB4735}" type="slidenum">
              <a:rPr kumimoji="0" lang="en-US" sz="1000" b="0" i="0" u="none" strike="noStrike" kern="1200" cap="none" spc="0" normalizeH="0" baseline="0" noProof="0" smtClean="0">
                <a:ln>
                  <a:noFill/>
                </a:ln>
                <a:solidFill>
                  <a:srgbClr val="3F4443"/>
                </a:solidFill>
                <a:effectLst/>
                <a:uLnTx/>
                <a:uFillTx/>
                <a:latin typeface="Buckeye Sans 2"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000" b="0" i="0" u="none" strike="noStrike" kern="1200" cap="none" spc="0" normalizeH="0" baseline="0" noProof="0">
              <a:ln>
                <a:noFill/>
              </a:ln>
              <a:solidFill>
                <a:srgbClr val="3F4443"/>
              </a:solidFill>
              <a:effectLst/>
              <a:uLnTx/>
              <a:uFillTx/>
              <a:latin typeface="Buckeye Sans 2" pitchFamily="2" charset="77"/>
              <a:ea typeface="+mn-ea"/>
              <a:cs typeface="+mn-cs"/>
            </a:endParaRPr>
          </a:p>
        </p:txBody>
      </p:sp>
    </p:spTree>
    <p:extLst>
      <p:ext uri="{BB962C8B-B14F-4D97-AF65-F5344CB8AC3E}">
        <p14:creationId xmlns:p14="http://schemas.microsoft.com/office/powerpoint/2010/main" val="25640483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1A787-FED2-E320-8772-4FF628D998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7A75D8-349D-92DB-6964-DC625EAAC85D}"/>
              </a:ext>
            </a:extLst>
          </p:cNvPr>
          <p:cNvSpPr>
            <a:spLocks noGrp="1"/>
          </p:cNvSpPr>
          <p:nvPr>
            <p:ph type="title"/>
          </p:nvPr>
        </p:nvSpPr>
        <p:spPr>
          <a:xfrm>
            <a:off x="654238" y="561589"/>
            <a:ext cx="10515600" cy="838854"/>
          </a:xfrm>
        </p:spPr>
        <p:txBody>
          <a:bodyPr>
            <a:normAutofit/>
          </a:bodyPr>
          <a:lstStyle/>
          <a:p>
            <a:r>
              <a:rPr lang="en-US">
                <a:latin typeface="+mn-lt"/>
                <a:cs typeface="Arial"/>
              </a:rPr>
              <a:t>CEF Letter – Structure (Sample)</a:t>
            </a:r>
            <a:endParaRPr lang="en-US">
              <a:latin typeface="+mn-lt"/>
            </a:endParaRPr>
          </a:p>
        </p:txBody>
      </p:sp>
      <p:sp>
        <p:nvSpPr>
          <p:cNvPr id="3" name="Content Placeholder 2">
            <a:extLst>
              <a:ext uri="{FF2B5EF4-FFF2-40B4-BE49-F238E27FC236}">
                <a16:creationId xmlns:a16="http://schemas.microsoft.com/office/drawing/2014/main" id="{AE4FCA9E-EC09-8BCE-3104-9D065FDF9FF0}"/>
              </a:ext>
            </a:extLst>
          </p:cNvPr>
          <p:cNvSpPr>
            <a:spLocks noGrp="1"/>
          </p:cNvSpPr>
          <p:nvPr>
            <p:ph idx="1"/>
          </p:nvPr>
        </p:nvSpPr>
        <p:spPr>
          <a:xfrm>
            <a:off x="838200" y="1596788"/>
            <a:ext cx="10515600" cy="4335926"/>
          </a:xfrm>
        </p:spPr>
        <p:txBody>
          <a:bodyPr vert="horz" lIns="91440" tIns="45720" rIns="91440" bIns="45720" rtlCol="0" anchor="t">
            <a:noAutofit/>
          </a:bodyPr>
          <a:lstStyle/>
          <a:p>
            <a:pPr marL="457200" indent="-457200">
              <a:lnSpc>
                <a:spcPct val="100000"/>
              </a:lnSpc>
              <a:spcAft>
                <a:spcPts val="500"/>
              </a:spcAft>
              <a:buFont typeface="Wingdings" pitchFamily="2" charset="2"/>
              <a:buChar char="Ø"/>
              <a:defRPr/>
            </a:pPr>
            <a:r>
              <a:rPr lang="en-US">
                <a:solidFill>
                  <a:schemeClr val="tx1">
                    <a:lumMod val="50000"/>
                  </a:schemeClr>
                </a:solidFill>
              </a:rPr>
              <a:t>Use subheadings for area of evaluation (e.g., Teaching, Scholarship, Service). For each area, do the following:</a:t>
            </a:r>
          </a:p>
          <a:p>
            <a:pPr marL="457200" indent="-457200">
              <a:lnSpc>
                <a:spcPct val="100000"/>
              </a:lnSpc>
              <a:spcAft>
                <a:spcPts val="500"/>
              </a:spcAft>
              <a:buFont typeface="Wingdings" pitchFamily="2" charset="2"/>
              <a:buChar char="Ø"/>
              <a:defRPr/>
            </a:pPr>
            <a:r>
              <a:rPr lang="en-US">
                <a:solidFill>
                  <a:schemeClr val="tx1">
                    <a:lumMod val="50000"/>
                  </a:schemeClr>
                </a:solidFill>
              </a:rPr>
              <a:t>State each criterion as listed in the APT, summarize the CEF discussion on whether candidate has met each criterion, and provide multiple examples of relevant evidence (or lack of evidence) in the dossier to support these perspectives. </a:t>
            </a:r>
          </a:p>
          <a:p>
            <a:pPr marL="457200" indent="-457200">
              <a:lnSpc>
                <a:spcPct val="100000"/>
              </a:lnSpc>
              <a:spcAft>
                <a:spcPts val="500"/>
              </a:spcAft>
              <a:buFont typeface="Wingdings" pitchFamily="2" charset="2"/>
              <a:buChar char="Ø"/>
              <a:defRPr/>
            </a:pPr>
            <a:r>
              <a:rPr lang="en-US">
                <a:solidFill>
                  <a:schemeClr val="tx1">
                    <a:lumMod val="50000"/>
                  </a:schemeClr>
                </a:solidFill>
              </a:rPr>
              <a:t>State the conclusion of the CEF on whether the candidate has met the full criteria in that area of evaluation and note whether there was consensus or describe any dissenting perspectives and their focus.</a:t>
            </a:r>
          </a:p>
        </p:txBody>
      </p:sp>
      <p:sp>
        <p:nvSpPr>
          <p:cNvPr id="5" name="Slide Number Placeholder 4">
            <a:extLst>
              <a:ext uri="{FF2B5EF4-FFF2-40B4-BE49-F238E27FC236}">
                <a16:creationId xmlns:a16="http://schemas.microsoft.com/office/drawing/2014/main" id="{A11C4AFD-6FCA-10FC-30AF-1DB68ECD1AA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A4CD3D-26C8-47FF-8D13-9B32BAAB4735}" type="slidenum">
              <a:rPr kumimoji="0" lang="en-US" sz="1000" b="0" i="0" u="none" strike="noStrike" kern="1200" cap="none" spc="0" normalizeH="0" baseline="0" noProof="0" smtClean="0">
                <a:ln>
                  <a:noFill/>
                </a:ln>
                <a:solidFill>
                  <a:srgbClr val="3F4443"/>
                </a:solidFill>
                <a:effectLst/>
                <a:uLnTx/>
                <a:uFillTx/>
                <a:latin typeface="Buckeye Sans 2"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000" b="0" i="0" u="none" strike="noStrike" kern="1200" cap="none" spc="0" normalizeH="0" baseline="0" noProof="0">
              <a:ln>
                <a:noFill/>
              </a:ln>
              <a:solidFill>
                <a:srgbClr val="3F4443"/>
              </a:solidFill>
              <a:effectLst/>
              <a:uLnTx/>
              <a:uFillTx/>
              <a:latin typeface="Buckeye Sans 2" pitchFamily="2" charset="77"/>
              <a:ea typeface="+mn-ea"/>
              <a:cs typeface="+mn-cs"/>
            </a:endParaRPr>
          </a:p>
        </p:txBody>
      </p:sp>
    </p:spTree>
    <p:extLst>
      <p:ext uri="{BB962C8B-B14F-4D97-AF65-F5344CB8AC3E}">
        <p14:creationId xmlns:p14="http://schemas.microsoft.com/office/powerpoint/2010/main" val="8100389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F109F-D98F-CA90-125C-1E2045AA6B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91DF63-7E65-E36E-EF0C-DCCC9D07E14A}"/>
              </a:ext>
            </a:extLst>
          </p:cNvPr>
          <p:cNvSpPr>
            <a:spLocks noGrp="1"/>
          </p:cNvSpPr>
          <p:nvPr>
            <p:ph type="title"/>
          </p:nvPr>
        </p:nvSpPr>
        <p:spPr>
          <a:xfrm>
            <a:off x="654238" y="561589"/>
            <a:ext cx="10515600" cy="838854"/>
          </a:xfrm>
        </p:spPr>
        <p:txBody>
          <a:bodyPr>
            <a:normAutofit/>
          </a:bodyPr>
          <a:lstStyle/>
          <a:p>
            <a:r>
              <a:rPr lang="en-US">
                <a:latin typeface="+mn-lt"/>
                <a:cs typeface="Arial"/>
              </a:rPr>
              <a:t>CEF Letter – Conclusion (Sample)</a:t>
            </a:r>
            <a:endParaRPr lang="en-US">
              <a:latin typeface="+mn-lt"/>
            </a:endParaRPr>
          </a:p>
        </p:txBody>
      </p:sp>
      <p:sp>
        <p:nvSpPr>
          <p:cNvPr id="3" name="Content Placeholder 2">
            <a:extLst>
              <a:ext uri="{FF2B5EF4-FFF2-40B4-BE49-F238E27FC236}">
                <a16:creationId xmlns:a16="http://schemas.microsoft.com/office/drawing/2014/main" id="{878556D7-377B-63A9-8DF4-0EC2935A7898}"/>
              </a:ext>
            </a:extLst>
          </p:cNvPr>
          <p:cNvSpPr>
            <a:spLocks noGrp="1"/>
          </p:cNvSpPr>
          <p:nvPr>
            <p:ph idx="1"/>
          </p:nvPr>
        </p:nvSpPr>
        <p:spPr>
          <a:xfrm>
            <a:off x="838200" y="1596788"/>
            <a:ext cx="10515600" cy="4335926"/>
          </a:xfrm>
        </p:spPr>
        <p:txBody>
          <a:bodyPr vert="horz" lIns="91440" tIns="45720" rIns="91440" bIns="45720" rtlCol="0" anchor="t">
            <a:noAutofit/>
          </a:bodyPr>
          <a:lstStyle/>
          <a:p>
            <a:pPr marL="457200" indent="-457200">
              <a:lnSpc>
                <a:spcPct val="100000"/>
              </a:lnSpc>
              <a:spcAft>
                <a:spcPts val="500"/>
              </a:spcAft>
              <a:buFont typeface="Wingdings" pitchFamily="2" charset="2"/>
              <a:buChar char="Ø"/>
              <a:defRPr/>
            </a:pPr>
            <a:r>
              <a:rPr lang="en-US">
                <a:solidFill>
                  <a:schemeClr val="tx1">
                    <a:lumMod val="50000"/>
                  </a:schemeClr>
                </a:solidFill>
                <a:latin typeface="Arial" panose="020B0604020202020204" pitchFamily="34" charset="0"/>
                <a:cs typeface="Arial" panose="020B0604020202020204" pitchFamily="34" charset="0"/>
              </a:rPr>
              <a:t>Conclude with a subheading labeled “Summary” or similar and describe the final recommendation of the committee and the vote.</a:t>
            </a:r>
          </a:p>
          <a:p>
            <a:pPr marL="457200" indent="-457200">
              <a:lnSpc>
                <a:spcPct val="100000"/>
              </a:lnSpc>
              <a:spcAft>
                <a:spcPts val="500"/>
              </a:spcAft>
              <a:buFont typeface="Wingdings" pitchFamily="2" charset="2"/>
              <a:buChar char="Ø"/>
              <a:defRPr/>
            </a:pPr>
            <a:r>
              <a:rPr lang="en-US">
                <a:solidFill>
                  <a:schemeClr val="tx1">
                    <a:lumMod val="50000"/>
                  </a:schemeClr>
                </a:solidFill>
                <a:latin typeface="Arial" panose="020B0604020202020204" pitchFamily="34" charset="0"/>
                <a:cs typeface="Arial" panose="020B0604020202020204" pitchFamily="34" charset="0"/>
              </a:rPr>
              <a:t>Example: ”Having demonstrated that Dr. X meets or exceeds our criteria in research, teaching, and service, the CEF recommends Dr. X for promotion to &lt;rank&gt;. The final vote was X in favor of promotion to &lt;rank&gt; and 0 opposed.*</a:t>
            </a:r>
          </a:p>
          <a:p>
            <a:pPr>
              <a:lnSpc>
                <a:spcPct val="100000"/>
              </a:lnSpc>
              <a:spcAft>
                <a:spcPts val="500"/>
              </a:spcAft>
              <a:defRPr/>
            </a:pPr>
            <a:r>
              <a:rPr lang="en-US">
                <a:solidFill>
                  <a:schemeClr val="tx1">
                    <a:lumMod val="50000"/>
                  </a:schemeClr>
                </a:solidFill>
                <a:latin typeface="Arial" panose="020B0604020202020204" pitchFamily="34" charset="0"/>
                <a:cs typeface="Arial" panose="020B0604020202020204" pitchFamily="34" charset="0"/>
              </a:rPr>
              <a:t>*</a:t>
            </a:r>
            <a:r>
              <a:rPr lang="en-US" i="1">
                <a:solidFill>
                  <a:schemeClr val="tx1">
                    <a:lumMod val="50000"/>
                  </a:schemeClr>
                </a:solidFill>
                <a:latin typeface="Arial" panose="020B0604020202020204" pitchFamily="34" charset="0"/>
                <a:cs typeface="Arial" panose="020B0604020202020204" pitchFamily="34" charset="0"/>
              </a:rPr>
              <a:t>Or, the vote can instead be noted in the introduction to the letter </a:t>
            </a:r>
            <a:br>
              <a:rPr lang="en-US" i="1">
                <a:solidFill>
                  <a:schemeClr val="tx1">
                    <a:lumMod val="50000"/>
                  </a:schemeClr>
                </a:solidFill>
                <a:latin typeface="Arial" panose="020B0604020202020204" pitchFamily="34" charset="0"/>
                <a:cs typeface="Arial" panose="020B0604020202020204" pitchFamily="34" charset="0"/>
              </a:rPr>
            </a:br>
            <a:endParaRPr lang="en-US" i="1">
              <a:solidFill>
                <a:schemeClr val="tx1">
                  <a:lumMod val="50000"/>
                </a:schemeClr>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96D478CE-FEC7-F1C5-F011-BE342A9B2C9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A4CD3D-26C8-47FF-8D13-9B32BAAB4735}" type="slidenum">
              <a:rPr kumimoji="0" lang="en-US" sz="1000" b="0" i="0" u="none" strike="noStrike" kern="1200" cap="none" spc="0" normalizeH="0" baseline="0" noProof="0" smtClean="0">
                <a:ln>
                  <a:noFill/>
                </a:ln>
                <a:solidFill>
                  <a:srgbClr val="3F4443"/>
                </a:solidFill>
                <a:effectLst/>
                <a:uLnTx/>
                <a:uFillTx/>
                <a:latin typeface="Buckeye Sans 2"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000" b="0" i="0" u="none" strike="noStrike" kern="1200" cap="none" spc="0" normalizeH="0" baseline="0" noProof="0">
              <a:ln>
                <a:noFill/>
              </a:ln>
              <a:solidFill>
                <a:srgbClr val="3F4443"/>
              </a:solidFill>
              <a:effectLst/>
              <a:uLnTx/>
              <a:uFillTx/>
              <a:latin typeface="Buckeye Sans 2" pitchFamily="2" charset="77"/>
              <a:ea typeface="+mn-ea"/>
              <a:cs typeface="+mn-cs"/>
            </a:endParaRPr>
          </a:p>
        </p:txBody>
      </p:sp>
    </p:spTree>
    <p:extLst>
      <p:ext uri="{BB962C8B-B14F-4D97-AF65-F5344CB8AC3E}">
        <p14:creationId xmlns:p14="http://schemas.microsoft.com/office/powerpoint/2010/main" val="42192616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658D8-4693-AC31-C534-DB4D40F492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83D94F-599F-D126-0BBE-F7A3F94C5DF7}"/>
              </a:ext>
            </a:extLst>
          </p:cNvPr>
          <p:cNvSpPr>
            <a:spLocks noGrp="1"/>
          </p:cNvSpPr>
          <p:nvPr>
            <p:ph type="title"/>
          </p:nvPr>
        </p:nvSpPr>
        <p:spPr>
          <a:xfrm>
            <a:off x="838200" y="2735690"/>
            <a:ext cx="10515600" cy="838854"/>
          </a:xfrm>
        </p:spPr>
        <p:txBody>
          <a:bodyPr>
            <a:normAutofit/>
          </a:bodyPr>
          <a:lstStyle/>
          <a:p>
            <a:pPr algn="ctr"/>
            <a:r>
              <a:rPr lang="en-US" sz="4400">
                <a:latin typeface="Arial"/>
                <a:ea typeface="Buckeye Serif 2 Black"/>
                <a:cs typeface="Arial"/>
              </a:rPr>
              <a:t>Questions?</a:t>
            </a:r>
            <a:endParaRPr lang="en-US">
              <a:latin typeface="Arial"/>
              <a:ea typeface="Buckeye Serif 2 Black"/>
              <a:cs typeface="Arial"/>
            </a:endParaRPr>
          </a:p>
        </p:txBody>
      </p:sp>
      <p:sp>
        <p:nvSpPr>
          <p:cNvPr id="4" name="Footer Placeholder 3">
            <a:extLst>
              <a:ext uri="{FF2B5EF4-FFF2-40B4-BE49-F238E27FC236}">
                <a16:creationId xmlns:a16="http://schemas.microsoft.com/office/drawing/2014/main" id="{98E9C8C7-2F2A-D8F7-F5A0-26DB7CC539B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1061A88-084D-815D-9EE5-F34696ED3CD4}"/>
              </a:ext>
            </a:extLst>
          </p:cNvPr>
          <p:cNvSpPr>
            <a:spLocks noGrp="1"/>
          </p:cNvSpPr>
          <p:nvPr>
            <p:ph type="sldNum" sz="quarter" idx="12"/>
          </p:nvPr>
        </p:nvSpPr>
        <p:spPr/>
        <p:txBody>
          <a:bodyPr/>
          <a:lstStyle/>
          <a:p>
            <a:fld id="{DFA4CD3D-26C8-47FF-8D13-9B32BAAB4735}" type="slidenum">
              <a:rPr lang="en-US" smtClean="0"/>
              <a:t>29</a:t>
            </a:fld>
            <a:endParaRPr lang="en-US"/>
          </a:p>
        </p:txBody>
      </p:sp>
    </p:spTree>
    <p:extLst>
      <p:ext uri="{BB962C8B-B14F-4D97-AF65-F5344CB8AC3E}">
        <p14:creationId xmlns:p14="http://schemas.microsoft.com/office/powerpoint/2010/main" val="56597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22BC9C2-8320-152D-0ECC-86668B3BA7AB}"/>
              </a:ext>
            </a:extLst>
          </p:cNvPr>
          <p:cNvSpPr>
            <a:spLocks noGrp="1"/>
          </p:cNvSpPr>
          <p:nvPr>
            <p:ph type="title"/>
          </p:nvPr>
        </p:nvSpPr>
        <p:spPr/>
        <p:txBody>
          <a:bodyPr/>
          <a:lstStyle/>
          <a:p>
            <a:r>
              <a:rPr lang="en-US">
                <a:latin typeface="Buckeye Sans 2"/>
                <a:ea typeface="Buckeye Serif 2 Black"/>
              </a:rPr>
              <a:t>The Purpose of this Workshop </a:t>
            </a:r>
            <a:endParaRPr lang="en-US">
              <a:latin typeface="Buckeye Sans 2"/>
            </a:endParaRPr>
          </a:p>
        </p:txBody>
      </p:sp>
      <p:sp>
        <p:nvSpPr>
          <p:cNvPr id="7" name="Content Placeholder 6">
            <a:extLst>
              <a:ext uri="{FF2B5EF4-FFF2-40B4-BE49-F238E27FC236}">
                <a16:creationId xmlns:a16="http://schemas.microsoft.com/office/drawing/2014/main" id="{1AE87DFD-DB2B-E230-2202-9086760E79E2}"/>
              </a:ext>
            </a:extLst>
          </p:cNvPr>
          <p:cNvSpPr>
            <a:spLocks noGrp="1"/>
          </p:cNvSpPr>
          <p:nvPr>
            <p:ph idx="1"/>
          </p:nvPr>
        </p:nvSpPr>
        <p:spPr>
          <a:xfrm>
            <a:off x="655562" y="2074421"/>
            <a:ext cx="11134069" cy="4015454"/>
          </a:xfrm>
        </p:spPr>
        <p:txBody>
          <a:bodyPr vert="horz" lIns="91440" tIns="45720" rIns="91440" bIns="45720" rtlCol="0" anchor="t">
            <a:normAutofit/>
          </a:bodyPr>
          <a:lstStyle/>
          <a:p>
            <a:pPr marL="457200" indent="-457200">
              <a:buFont typeface="Courier New" panose="02070309020205020404" pitchFamily="49" charset="0"/>
              <a:buChar char="o"/>
            </a:pPr>
            <a:r>
              <a:rPr lang="en-US">
                <a:latin typeface="Buckeye Sans 2"/>
              </a:rPr>
              <a:t>For: Procedures Oversight Designees (PODS), CEF/P&amp;T Chairs, and TIU heads supporting P&amp;T reviews</a:t>
            </a:r>
          </a:p>
          <a:p>
            <a:pPr marL="457200" indent="-457200">
              <a:buFont typeface="Courier New" panose="02070309020205020404" pitchFamily="49" charset="0"/>
              <a:buChar char="o"/>
            </a:pPr>
            <a:r>
              <a:rPr lang="en-US">
                <a:latin typeface="Buckeye Sans 2"/>
              </a:rPr>
              <a:t>What: Overview of roles and responsibilities</a:t>
            </a:r>
          </a:p>
          <a:p>
            <a:pPr marL="457200" indent="-457200">
              <a:buFont typeface="Courier New" panose="02070309020205020404" pitchFamily="49" charset="0"/>
              <a:buChar char="o"/>
            </a:pPr>
            <a:r>
              <a:rPr lang="en-US">
                <a:latin typeface="Buckeye Sans 2"/>
              </a:rPr>
              <a:t>Why: To help familiarize unit-level leadership with their roles and responsibilities in the P&amp;T process. </a:t>
            </a:r>
          </a:p>
          <a:p>
            <a:pPr lvl="1" indent="0">
              <a:buNone/>
            </a:pPr>
            <a:endParaRPr lang="en-US"/>
          </a:p>
          <a:p>
            <a:pPr marL="1143000" lvl="1" indent="-457200">
              <a:buFont typeface="Wingdings" pitchFamily="2" charset="2"/>
              <a:buChar char="Ø"/>
            </a:pPr>
            <a:r>
              <a:rPr lang="en-US">
                <a:latin typeface="Buckeye Sans 2"/>
              </a:rPr>
              <a:t>Chat function is available for questions </a:t>
            </a:r>
            <a:endParaRPr lang="en-US"/>
          </a:p>
        </p:txBody>
      </p:sp>
      <p:sp>
        <p:nvSpPr>
          <p:cNvPr id="2" name="Footer Placeholder 1">
            <a:extLst>
              <a:ext uri="{FF2B5EF4-FFF2-40B4-BE49-F238E27FC236}">
                <a16:creationId xmlns:a16="http://schemas.microsoft.com/office/drawing/2014/main" id="{A3446D9F-0366-A6D6-95E6-A1F502DD9848}"/>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id="{68B1B975-FB03-4A79-7607-D497CFDC3039}"/>
              </a:ext>
            </a:extLst>
          </p:cNvPr>
          <p:cNvSpPr>
            <a:spLocks noGrp="1"/>
          </p:cNvSpPr>
          <p:nvPr>
            <p:ph type="sldNum" sz="quarter" idx="12"/>
          </p:nvPr>
        </p:nvSpPr>
        <p:spPr/>
        <p:txBody>
          <a:bodyPr/>
          <a:lstStyle/>
          <a:p>
            <a:fld id="{DFA4CD3D-26C8-47FF-8D13-9B32BAAB4735}" type="slidenum">
              <a:rPr lang="en-US" smtClean="0"/>
              <a:t>3</a:t>
            </a:fld>
            <a:endParaRPr lang="en-US"/>
          </a:p>
        </p:txBody>
      </p:sp>
    </p:spTree>
    <p:extLst>
      <p:ext uri="{BB962C8B-B14F-4D97-AF65-F5344CB8AC3E}">
        <p14:creationId xmlns:p14="http://schemas.microsoft.com/office/powerpoint/2010/main" val="16177680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ECE8D-F010-DA49-5A62-0B78264A7273}"/>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B51C1A07-DE3A-0BBB-0EB6-EF0B7BFD1DBF}"/>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id="{C2E22654-83B5-B6D4-0445-44C9B2F0E106}"/>
              </a:ext>
            </a:extLst>
          </p:cNvPr>
          <p:cNvSpPr>
            <a:spLocks noGrp="1"/>
          </p:cNvSpPr>
          <p:nvPr>
            <p:ph type="sldNum" sz="quarter" idx="12"/>
          </p:nvPr>
        </p:nvSpPr>
        <p:spPr/>
        <p:txBody>
          <a:bodyPr/>
          <a:lstStyle/>
          <a:p>
            <a:fld id="{DFA4CD3D-26C8-47FF-8D13-9B32BAAB4735}" type="slidenum">
              <a:rPr lang="en-US" smtClean="0"/>
              <a:t>30</a:t>
            </a:fld>
            <a:endParaRPr lang="en-US"/>
          </a:p>
        </p:txBody>
      </p:sp>
      <p:sp>
        <p:nvSpPr>
          <p:cNvPr id="4" name="Title 3">
            <a:extLst>
              <a:ext uri="{FF2B5EF4-FFF2-40B4-BE49-F238E27FC236}">
                <a16:creationId xmlns:a16="http://schemas.microsoft.com/office/drawing/2014/main" id="{CBCCAE5C-855C-F8A4-61AA-BE23A79CBFB8}"/>
              </a:ext>
            </a:extLst>
          </p:cNvPr>
          <p:cNvSpPr>
            <a:spLocks noGrp="1"/>
          </p:cNvSpPr>
          <p:nvPr>
            <p:ph type="title"/>
          </p:nvPr>
        </p:nvSpPr>
        <p:spPr>
          <a:xfrm>
            <a:off x="782149" y="2054967"/>
            <a:ext cx="10515600" cy="2459143"/>
          </a:xfrm>
        </p:spPr>
        <p:txBody>
          <a:bodyPr>
            <a:normAutofit/>
          </a:bodyPr>
          <a:lstStyle/>
          <a:p>
            <a:pPr algn="ctr"/>
            <a:r>
              <a:rPr lang="en-US" sz="6100">
                <a:latin typeface="+mn-lt"/>
                <a:ea typeface="Buckeye Serif 2 Black"/>
              </a:rPr>
              <a:t>TIU Head</a:t>
            </a:r>
            <a:br>
              <a:rPr lang="en-US" sz="6100">
                <a:latin typeface="+mn-lt"/>
              </a:rPr>
            </a:br>
            <a:br>
              <a:rPr lang="en-US" sz="6800">
                <a:latin typeface="+mn-lt"/>
              </a:rPr>
            </a:br>
            <a:r>
              <a:rPr lang="en-US" sz="4000">
                <a:latin typeface="+mn-lt"/>
                <a:ea typeface="Buckeye Serif 2 Black"/>
              </a:rPr>
              <a:t>Kristi Williams</a:t>
            </a:r>
            <a:endParaRPr lang="en-US" sz="4000" b="0">
              <a:solidFill>
                <a:srgbClr val="000000"/>
              </a:solidFill>
              <a:latin typeface="+mn-lt"/>
              <a:ea typeface="Buckeye Serif 2 Black"/>
            </a:endParaRPr>
          </a:p>
          <a:p>
            <a:pPr algn="ctr"/>
            <a:endParaRPr lang="en-US">
              <a:latin typeface="+mn-lt"/>
              <a:ea typeface="Buckeye Serif 2 Black"/>
            </a:endParaRPr>
          </a:p>
        </p:txBody>
      </p:sp>
    </p:spTree>
    <p:extLst>
      <p:ext uri="{BB962C8B-B14F-4D97-AF65-F5344CB8AC3E}">
        <p14:creationId xmlns:p14="http://schemas.microsoft.com/office/powerpoint/2010/main" val="27480694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052FC-DE4E-DBDA-A0AD-2AFCF634FE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D4972F-C517-B51E-F9AB-092F0062A76C}"/>
              </a:ext>
            </a:extLst>
          </p:cNvPr>
          <p:cNvSpPr>
            <a:spLocks noGrp="1"/>
          </p:cNvSpPr>
          <p:nvPr>
            <p:ph type="title"/>
          </p:nvPr>
        </p:nvSpPr>
        <p:spPr>
          <a:xfrm>
            <a:off x="654238" y="561589"/>
            <a:ext cx="10515600" cy="838854"/>
          </a:xfrm>
        </p:spPr>
        <p:txBody>
          <a:bodyPr>
            <a:normAutofit/>
          </a:bodyPr>
          <a:lstStyle/>
          <a:p>
            <a:r>
              <a:rPr lang="en-US">
                <a:latin typeface="+mn-lt"/>
                <a:cs typeface="Arial"/>
              </a:rPr>
              <a:t>TIU Head Role</a:t>
            </a:r>
            <a:endParaRPr lang="en-US">
              <a:latin typeface="+mn-lt"/>
            </a:endParaRPr>
          </a:p>
        </p:txBody>
      </p:sp>
      <p:sp>
        <p:nvSpPr>
          <p:cNvPr id="3" name="Content Placeholder 2">
            <a:extLst>
              <a:ext uri="{FF2B5EF4-FFF2-40B4-BE49-F238E27FC236}">
                <a16:creationId xmlns:a16="http://schemas.microsoft.com/office/drawing/2014/main" id="{C7C1506B-3A36-4C2A-5017-57EB32F83D95}"/>
              </a:ext>
            </a:extLst>
          </p:cNvPr>
          <p:cNvSpPr>
            <a:spLocks noGrp="1"/>
          </p:cNvSpPr>
          <p:nvPr>
            <p:ph idx="1"/>
          </p:nvPr>
        </p:nvSpPr>
        <p:spPr>
          <a:xfrm>
            <a:off x="838200" y="1596788"/>
            <a:ext cx="10515600" cy="4335926"/>
          </a:xfrm>
        </p:spPr>
        <p:txBody>
          <a:bodyPr vert="horz" lIns="91440" tIns="45720" rIns="91440" bIns="45720" rtlCol="0" anchor="t">
            <a:noAutofit/>
          </a:bodyPr>
          <a:lstStyle/>
          <a:p>
            <a:pPr marL="457200" indent="-457200">
              <a:lnSpc>
                <a:spcPct val="100000"/>
              </a:lnSpc>
              <a:spcAft>
                <a:spcPts val="500"/>
              </a:spcAft>
              <a:buFont typeface="Wingdings" pitchFamily="2" charset="2"/>
              <a:buChar char="Ø"/>
              <a:defRPr/>
            </a:pPr>
            <a:r>
              <a:rPr lang="en-US" sz="2600" dirty="0">
                <a:solidFill>
                  <a:schemeClr val="tx1">
                    <a:lumMod val="50000"/>
                  </a:schemeClr>
                </a:solidFill>
                <a:latin typeface="Arial" panose="020B0604020202020204" pitchFamily="34" charset="0"/>
                <a:cs typeface="Arial" panose="020B0604020202020204" pitchFamily="34" charset="0"/>
              </a:rPr>
              <a:t>Attends the eligible faculty meeting as observer and to answer procedural questions, but does not vote.</a:t>
            </a:r>
          </a:p>
          <a:p>
            <a:pPr marL="457200" indent="-457200">
              <a:lnSpc>
                <a:spcPct val="100000"/>
              </a:lnSpc>
              <a:spcAft>
                <a:spcPts val="500"/>
              </a:spcAft>
              <a:buFont typeface="Wingdings" pitchFamily="2" charset="2"/>
              <a:buChar char="Ø"/>
              <a:defRPr/>
            </a:pPr>
            <a:r>
              <a:rPr lang="en-US" sz="2600" dirty="0">
                <a:solidFill>
                  <a:schemeClr val="tx1">
                    <a:lumMod val="50000"/>
                  </a:schemeClr>
                </a:solidFill>
                <a:latin typeface="Arial" panose="020B0604020202020204" pitchFamily="34" charset="0"/>
                <a:cs typeface="Arial" panose="020B0604020202020204" pitchFamily="34" charset="0"/>
              </a:rPr>
              <a:t>After receiving the CEF letter, independently assesses the candidate and provides their own recommendation on promotion/reappointment </a:t>
            </a:r>
          </a:p>
          <a:p>
            <a:pPr marL="457200" indent="-457200">
              <a:lnSpc>
                <a:spcPct val="100000"/>
              </a:lnSpc>
              <a:spcAft>
                <a:spcPts val="500"/>
              </a:spcAft>
              <a:buFont typeface="Wingdings" pitchFamily="2" charset="2"/>
              <a:buChar char="Ø"/>
              <a:defRPr/>
            </a:pPr>
            <a:r>
              <a:rPr lang="en-US" sz="2600" dirty="0">
                <a:solidFill>
                  <a:schemeClr val="tx1">
                    <a:lumMod val="50000"/>
                  </a:schemeClr>
                </a:solidFill>
                <a:latin typeface="Arial" panose="020B0604020202020204" pitchFamily="34" charset="0"/>
                <a:cs typeface="Arial" panose="020B0604020202020204" pitchFamily="34" charset="0"/>
              </a:rPr>
              <a:t>If recommendation differs from the CEF, explains why in the letter and informs the eligible faculty</a:t>
            </a:r>
          </a:p>
          <a:p>
            <a:pPr marL="457200" indent="-457200">
              <a:lnSpc>
                <a:spcPct val="100000"/>
              </a:lnSpc>
              <a:spcAft>
                <a:spcPts val="500"/>
              </a:spcAft>
              <a:buFont typeface="Wingdings" pitchFamily="2" charset="2"/>
              <a:buChar char="Ø"/>
              <a:defRPr/>
            </a:pPr>
            <a:r>
              <a:rPr lang="en-US" sz="2600" dirty="0">
                <a:solidFill>
                  <a:schemeClr val="tx1">
                    <a:lumMod val="50000"/>
                  </a:schemeClr>
                </a:solidFill>
                <a:latin typeface="Arial" panose="020B0604020202020204" pitchFamily="34" charset="0"/>
                <a:cs typeface="Arial" panose="020B0604020202020204" pitchFamily="34" charset="0"/>
              </a:rPr>
              <a:t>Informs candidate in writing that the TIU review process is complete, provides CEF and TIU head letters, and begins 10-day comment period.</a:t>
            </a:r>
          </a:p>
        </p:txBody>
      </p:sp>
      <p:sp>
        <p:nvSpPr>
          <p:cNvPr id="5" name="Slide Number Placeholder 4">
            <a:extLst>
              <a:ext uri="{FF2B5EF4-FFF2-40B4-BE49-F238E27FC236}">
                <a16:creationId xmlns:a16="http://schemas.microsoft.com/office/drawing/2014/main" id="{9AF253E1-D616-49C0-43BE-C67D9EAF930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A4CD3D-26C8-47FF-8D13-9B32BAAB4735}" type="slidenum">
              <a:rPr kumimoji="0" lang="en-US" sz="1000" b="0" i="0" u="none" strike="noStrike" kern="1200" cap="none" spc="0" normalizeH="0" baseline="0" noProof="0" smtClean="0">
                <a:ln>
                  <a:noFill/>
                </a:ln>
                <a:solidFill>
                  <a:srgbClr val="3F4443"/>
                </a:solidFill>
                <a:effectLst/>
                <a:uLnTx/>
                <a:uFillTx/>
                <a:latin typeface="Buckeye Sans 2"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000" b="0" i="0" u="none" strike="noStrike" kern="1200" cap="none" spc="0" normalizeH="0" baseline="0" noProof="0">
              <a:ln>
                <a:noFill/>
              </a:ln>
              <a:solidFill>
                <a:srgbClr val="3F4443"/>
              </a:solidFill>
              <a:effectLst/>
              <a:uLnTx/>
              <a:uFillTx/>
              <a:latin typeface="Buckeye Sans 2" pitchFamily="2" charset="77"/>
              <a:ea typeface="+mn-ea"/>
              <a:cs typeface="+mn-cs"/>
            </a:endParaRPr>
          </a:p>
        </p:txBody>
      </p:sp>
    </p:spTree>
    <p:extLst>
      <p:ext uri="{BB962C8B-B14F-4D97-AF65-F5344CB8AC3E}">
        <p14:creationId xmlns:p14="http://schemas.microsoft.com/office/powerpoint/2010/main" val="24536799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95FA3CB-3905-4631-61BF-E68CAEA3A652}"/>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id="{009DAF07-985C-828C-B896-07F3C6DDF534}"/>
              </a:ext>
            </a:extLst>
          </p:cNvPr>
          <p:cNvSpPr>
            <a:spLocks noGrp="1"/>
          </p:cNvSpPr>
          <p:nvPr>
            <p:ph type="sldNum" sz="quarter" idx="12"/>
          </p:nvPr>
        </p:nvSpPr>
        <p:spPr/>
        <p:txBody>
          <a:bodyPr/>
          <a:lstStyle/>
          <a:p>
            <a:fld id="{DFA4CD3D-26C8-47FF-8D13-9B32BAAB4735}" type="slidenum">
              <a:rPr lang="en-US" smtClean="0"/>
              <a:t>32</a:t>
            </a:fld>
            <a:endParaRPr lang="en-US"/>
          </a:p>
        </p:txBody>
      </p:sp>
      <p:sp>
        <p:nvSpPr>
          <p:cNvPr id="4" name="Title 3">
            <a:extLst>
              <a:ext uri="{FF2B5EF4-FFF2-40B4-BE49-F238E27FC236}">
                <a16:creationId xmlns:a16="http://schemas.microsoft.com/office/drawing/2014/main" id="{D3850A26-183D-EA0A-C05B-9F0F1C72EF6F}"/>
              </a:ext>
            </a:extLst>
          </p:cNvPr>
          <p:cNvSpPr>
            <a:spLocks noGrp="1"/>
          </p:cNvSpPr>
          <p:nvPr>
            <p:ph type="title"/>
          </p:nvPr>
        </p:nvSpPr>
        <p:spPr>
          <a:xfrm>
            <a:off x="782149" y="2054967"/>
            <a:ext cx="10515600" cy="2459143"/>
          </a:xfrm>
        </p:spPr>
        <p:txBody>
          <a:bodyPr>
            <a:normAutofit fontScale="90000"/>
          </a:bodyPr>
          <a:lstStyle/>
          <a:p>
            <a:pPr algn="ctr"/>
            <a:r>
              <a:rPr lang="en-US" sz="6100">
                <a:latin typeface="+mn-lt"/>
                <a:ea typeface="Buckeye Serif 2 Black"/>
              </a:rPr>
              <a:t>Procedural Errors and Significant New Information</a:t>
            </a:r>
            <a:br>
              <a:rPr lang="en-US" sz="6100">
                <a:latin typeface="+mn-lt"/>
              </a:rPr>
            </a:br>
            <a:br>
              <a:rPr lang="en-US" sz="6800">
                <a:latin typeface="+mn-lt"/>
              </a:rPr>
            </a:br>
            <a:r>
              <a:rPr lang="en-US" sz="4000">
                <a:latin typeface="+mn-lt"/>
                <a:ea typeface="Buckeye Serif 2 Black"/>
              </a:rPr>
              <a:t>Kristi Williams</a:t>
            </a:r>
            <a:endParaRPr lang="en-US" sz="4000" b="0">
              <a:solidFill>
                <a:srgbClr val="000000"/>
              </a:solidFill>
              <a:latin typeface="+mn-lt"/>
              <a:ea typeface="Buckeye Serif 2 Black"/>
            </a:endParaRPr>
          </a:p>
          <a:p>
            <a:pPr algn="ctr"/>
            <a:endParaRPr lang="en-US">
              <a:latin typeface="+mn-lt"/>
              <a:ea typeface="Buckeye Serif 2 Black"/>
            </a:endParaRPr>
          </a:p>
        </p:txBody>
      </p:sp>
    </p:spTree>
    <p:extLst>
      <p:ext uri="{BB962C8B-B14F-4D97-AF65-F5344CB8AC3E}">
        <p14:creationId xmlns:p14="http://schemas.microsoft.com/office/powerpoint/2010/main" val="16076905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559FC-FFFB-C9D4-DEE4-12E576B5AF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440EA7-FC90-E548-4F87-D223ECD72378}"/>
              </a:ext>
            </a:extLst>
          </p:cNvPr>
          <p:cNvSpPr>
            <a:spLocks noGrp="1"/>
          </p:cNvSpPr>
          <p:nvPr>
            <p:ph type="title"/>
          </p:nvPr>
        </p:nvSpPr>
        <p:spPr>
          <a:xfrm>
            <a:off x="654238" y="561589"/>
            <a:ext cx="10515600" cy="838854"/>
          </a:xfrm>
        </p:spPr>
        <p:txBody>
          <a:bodyPr>
            <a:normAutofit/>
          </a:bodyPr>
          <a:lstStyle/>
          <a:p>
            <a:r>
              <a:rPr lang="en-US">
                <a:latin typeface="+mn-lt"/>
                <a:cs typeface="Arial"/>
              </a:rPr>
              <a:t>Procedural Errors</a:t>
            </a:r>
            <a:endParaRPr lang="en-US">
              <a:latin typeface="+mn-lt"/>
            </a:endParaRPr>
          </a:p>
        </p:txBody>
      </p:sp>
      <p:sp>
        <p:nvSpPr>
          <p:cNvPr id="3" name="Content Placeholder 2">
            <a:extLst>
              <a:ext uri="{FF2B5EF4-FFF2-40B4-BE49-F238E27FC236}">
                <a16:creationId xmlns:a16="http://schemas.microsoft.com/office/drawing/2014/main" id="{DD7A290B-247B-CE0B-08F7-48928D541F94}"/>
              </a:ext>
            </a:extLst>
          </p:cNvPr>
          <p:cNvSpPr>
            <a:spLocks noGrp="1"/>
          </p:cNvSpPr>
          <p:nvPr>
            <p:ph idx="1"/>
          </p:nvPr>
        </p:nvSpPr>
        <p:spPr>
          <a:xfrm>
            <a:off x="838200" y="1596788"/>
            <a:ext cx="10515600" cy="4335926"/>
          </a:xfrm>
        </p:spPr>
        <p:txBody>
          <a:bodyPr vert="horz" lIns="91440" tIns="45720" rIns="91440" bIns="45720" rtlCol="0" anchor="t">
            <a:noAutofit/>
          </a:bodyPr>
          <a:lstStyle/>
          <a:p>
            <a:pPr marL="457200" indent="-457200">
              <a:lnSpc>
                <a:spcPct val="100000"/>
              </a:lnSpc>
              <a:spcAft>
                <a:spcPts val="500"/>
              </a:spcAft>
              <a:buFont typeface="Wingdings" pitchFamily="2" charset="2"/>
              <a:buChar char="Ø"/>
              <a:defRPr/>
            </a:pPr>
            <a:r>
              <a:rPr lang="en-US" sz="2400" dirty="0">
                <a:solidFill>
                  <a:schemeClr val="tx1">
                    <a:lumMod val="50000"/>
                  </a:schemeClr>
                </a:solidFill>
                <a:latin typeface="Arial" panose="020B0604020202020204" pitchFamily="34" charset="0"/>
                <a:cs typeface="Arial" panose="020B0604020202020204" pitchFamily="34" charset="0"/>
              </a:rPr>
              <a:t>Significant procedural errors that could reasonably have affected the outcome of deliberations are to be corrected at the level of review at which they occurred, and the case fully reconsidered from that point. </a:t>
            </a:r>
          </a:p>
          <a:p>
            <a:pPr marL="457200" indent="-457200">
              <a:lnSpc>
                <a:spcPct val="100000"/>
              </a:lnSpc>
              <a:spcAft>
                <a:spcPts val="500"/>
              </a:spcAft>
              <a:buFont typeface="Wingdings" pitchFamily="2" charset="2"/>
              <a:buChar char="Ø"/>
              <a:defRPr/>
            </a:pPr>
            <a:r>
              <a:rPr lang="en-US" sz="2400" dirty="0">
                <a:solidFill>
                  <a:schemeClr val="tx1">
                    <a:lumMod val="50000"/>
                  </a:schemeClr>
                </a:solidFill>
                <a:latin typeface="Arial" panose="020B0604020202020204" pitchFamily="34" charset="0"/>
                <a:cs typeface="Arial" panose="020B0604020202020204" pitchFamily="34" charset="0"/>
              </a:rPr>
              <a:t>Depending on when the error occurred, this may require holding a new eligible faculty meeting, discussion, and vote. </a:t>
            </a:r>
          </a:p>
          <a:p>
            <a:pPr marL="457200" indent="-457200">
              <a:lnSpc>
                <a:spcPct val="100000"/>
              </a:lnSpc>
              <a:spcAft>
                <a:spcPts val="500"/>
              </a:spcAft>
              <a:buFont typeface="Wingdings" pitchFamily="2" charset="2"/>
              <a:buChar char="Ø"/>
              <a:defRPr/>
            </a:pPr>
            <a:r>
              <a:rPr lang="en-US" sz="2400" dirty="0">
                <a:solidFill>
                  <a:schemeClr val="tx1">
                    <a:lumMod val="50000"/>
                  </a:schemeClr>
                </a:solidFill>
                <a:latin typeface="Arial" panose="020B0604020202020204" pitchFamily="34" charset="0"/>
                <a:cs typeface="Arial" panose="020B0604020202020204" pitchFamily="34" charset="0"/>
              </a:rPr>
              <a:t>See </a:t>
            </a:r>
            <a:r>
              <a:rPr lang="en-US" sz="2400" dirty="0">
                <a:solidFill>
                  <a:schemeClr val="tx1">
                    <a:lumMod val="50000"/>
                  </a:schemeClr>
                </a:solidFill>
                <a:latin typeface="Arial" panose="020B0604020202020204" pitchFamily="34" charset="0"/>
                <a:cs typeface="Arial" panose="020B0604020202020204" pitchFamily="34" charset="0"/>
                <a:hlinkClick r:id="rId3"/>
              </a:rPr>
              <a:t>Chapter 3, Section 4 of the OAA Procedures and Guidelines Handbook </a:t>
            </a:r>
            <a:r>
              <a:rPr lang="en-US" sz="2400" dirty="0">
                <a:solidFill>
                  <a:schemeClr val="tx1">
                    <a:lumMod val="50000"/>
                  </a:schemeClr>
                </a:solidFill>
                <a:latin typeface="Arial" panose="020B0604020202020204" pitchFamily="34" charset="0"/>
                <a:cs typeface="Arial" panose="020B0604020202020204" pitchFamily="34" charset="0"/>
              </a:rPr>
              <a:t>and contact divisional dean and/or ASC Associate Dean for Faculty Affairs for guidance.</a:t>
            </a:r>
          </a:p>
        </p:txBody>
      </p:sp>
      <p:sp>
        <p:nvSpPr>
          <p:cNvPr id="5" name="Slide Number Placeholder 4">
            <a:extLst>
              <a:ext uri="{FF2B5EF4-FFF2-40B4-BE49-F238E27FC236}">
                <a16:creationId xmlns:a16="http://schemas.microsoft.com/office/drawing/2014/main" id="{C1032837-2DB7-9268-FEF1-03CF2C9B3DE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A4CD3D-26C8-47FF-8D13-9B32BAAB4735}" type="slidenum">
              <a:rPr kumimoji="0" lang="en-US" sz="1000" b="0" i="0" u="none" strike="noStrike" kern="1200" cap="none" spc="0" normalizeH="0" baseline="0" noProof="0" smtClean="0">
                <a:ln>
                  <a:noFill/>
                </a:ln>
                <a:solidFill>
                  <a:srgbClr val="3F4443"/>
                </a:solidFill>
                <a:effectLst/>
                <a:uLnTx/>
                <a:uFillTx/>
                <a:latin typeface="Buckeye Sans 2"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000" b="0" i="0" u="none" strike="noStrike" kern="1200" cap="none" spc="0" normalizeH="0" baseline="0" noProof="0">
              <a:ln>
                <a:noFill/>
              </a:ln>
              <a:solidFill>
                <a:srgbClr val="3F4443"/>
              </a:solidFill>
              <a:effectLst/>
              <a:uLnTx/>
              <a:uFillTx/>
              <a:latin typeface="Buckeye Sans 2" pitchFamily="2" charset="77"/>
              <a:ea typeface="+mn-ea"/>
              <a:cs typeface="+mn-cs"/>
            </a:endParaRPr>
          </a:p>
        </p:txBody>
      </p:sp>
    </p:spTree>
    <p:extLst>
      <p:ext uri="{BB962C8B-B14F-4D97-AF65-F5344CB8AC3E}">
        <p14:creationId xmlns:p14="http://schemas.microsoft.com/office/powerpoint/2010/main" val="13520643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AE2D7-BE68-1482-2CFC-2420D5FE3C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22DB89-2CFC-3155-E790-802A927A9753}"/>
              </a:ext>
            </a:extLst>
          </p:cNvPr>
          <p:cNvSpPr>
            <a:spLocks noGrp="1"/>
          </p:cNvSpPr>
          <p:nvPr>
            <p:ph type="title"/>
          </p:nvPr>
        </p:nvSpPr>
        <p:spPr>
          <a:xfrm>
            <a:off x="654238" y="561589"/>
            <a:ext cx="10515600" cy="838854"/>
          </a:xfrm>
        </p:spPr>
        <p:txBody>
          <a:bodyPr>
            <a:normAutofit/>
          </a:bodyPr>
          <a:lstStyle/>
          <a:p>
            <a:r>
              <a:rPr lang="en-US">
                <a:latin typeface="+mn-lt"/>
                <a:cs typeface="Arial"/>
              </a:rPr>
              <a:t>Significant New Information</a:t>
            </a:r>
            <a:endParaRPr lang="en-US">
              <a:latin typeface="+mn-lt"/>
            </a:endParaRPr>
          </a:p>
        </p:txBody>
      </p:sp>
      <p:sp>
        <p:nvSpPr>
          <p:cNvPr id="3" name="Content Placeholder 2">
            <a:extLst>
              <a:ext uri="{FF2B5EF4-FFF2-40B4-BE49-F238E27FC236}">
                <a16:creationId xmlns:a16="http://schemas.microsoft.com/office/drawing/2014/main" id="{0B24FCE1-5B0E-D47F-1ED4-94147D97E779}"/>
              </a:ext>
            </a:extLst>
          </p:cNvPr>
          <p:cNvSpPr>
            <a:spLocks noGrp="1"/>
          </p:cNvSpPr>
          <p:nvPr>
            <p:ph idx="1"/>
          </p:nvPr>
        </p:nvSpPr>
        <p:spPr>
          <a:xfrm>
            <a:off x="838200" y="1596788"/>
            <a:ext cx="10515600" cy="4335926"/>
          </a:xfrm>
        </p:spPr>
        <p:txBody>
          <a:bodyPr vert="horz" lIns="91440" tIns="45720" rIns="91440" bIns="45720" rtlCol="0" anchor="t">
            <a:noAutofit/>
          </a:bodyPr>
          <a:lstStyle/>
          <a:p>
            <a:pPr marL="457200" indent="-457200">
              <a:lnSpc>
                <a:spcPct val="100000"/>
              </a:lnSpc>
              <a:spcAft>
                <a:spcPts val="500"/>
              </a:spcAft>
              <a:buFont typeface="Wingdings" pitchFamily="2" charset="2"/>
              <a:buChar char="Ø"/>
              <a:defRPr/>
            </a:pPr>
            <a:r>
              <a:rPr lang="en-US" sz="2400" dirty="0">
                <a:solidFill>
                  <a:schemeClr val="tx1">
                    <a:lumMod val="50000"/>
                  </a:schemeClr>
                </a:solidFill>
                <a:latin typeface="Arial" panose="020B0604020202020204" pitchFamily="34" charset="0"/>
                <a:cs typeface="Arial" panose="020B0604020202020204" pitchFamily="34" charset="0"/>
              </a:rPr>
              <a:t>Chapter 3, Section 4.2 of OAA Procedures and Guidelines Handbook</a:t>
            </a:r>
          </a:p>
          <a:p>
            <a:pPr marL="457200" indent="-457200">
              <a:lnSpc>
                <a:spcPct val="100000"/>
              </a:lnSpc>
              <a:spcAft>
                <a:spcPts val="500"/>
              </a:spcAft>
              <a:buFont typeface="Wingdings" pitchFamily="2" charset="2"/>
              <a:buChar char="Ø"/>
              <a:defRPr/>
            </a:pPr>
            <a:r>
              <a:rPr lang="en-US" sz="2400" dirty="0">
                <a:solidFill>
                  <a:schemeClr val="tx1">
                    <a:lumMod val="50000"/>
                  </a:schemeClr>
                </a:solidFill>
                <a:latin typeface="Arial" panose="020B0604020202020204" pitchFamily="34" charset="0"/>
                <a:cs typeface="Arial" panose="020B0604020202020204" pitchFamily="34" charset="0"/>
              </a:rPr>
              <a:t>Reviews proceed on the basis of the candidate’s record at the beginning of the review process.</a:t>
            </a:r>
          </a:p>
          <a:p>
            <a:pPr marL="457200" indent="-457200">
              <a:lnSpc>
                <a:spcPct val="100000"/>
              </a:lnSpc>
              <a:spcAft>
                <a:spcPts val="500"/>
              </a:spcAft>
              <a:buFont typeface="Wingdings" pitchFamily="2" charset="2"/>
              <a:buChar char="Ø"/>
              <a:defRPr/>
            </a:pPr>
            <a:r>
              <a:rPr lang="en-US" sz="2400" dirty="0">
                <a:solidFill>
                  <a:schemeClr val="tx1">
                    <a:lumMod val="50000"/>
                  </a:schemeClr>
                </a:solidFill>
                <a:latin typeface="Arial" panose="020B0604020202020204" pitchFamily="34" charset="0"/>
                <a:cs typeface="Arial" panose="020B0604020202020204" pitchFamily="34" charset="0"/>
              </a:rPr>
              <a:t>The candidate’s record may be amended when significant new information about items already in the dossier becomes available (e.g., acceptance of a publication that was listed as under review; funding of grants listed as submitted)</a:t>
            </a:r>
          </a:p>
          <a:p>
            <a:pPr marL="457200" indent="-457200">
              <a:lnSpc>
                <a:spcPct val="100000"/>
              </a:lnSpc>
              <a:spcAft>
                <a:spcPts val="500"/>
              </a:spcAft>
              <a:buFont typeface="Wingdings" pitchFamily="2" charset="2"/>
              <a:buChar char="Ø"/>
              <a:defRPr/>
            </a:pPr>
            <a:r>
              <a:rPr lang="en-US" sz="2400" dirty="0">
                <a:solidFill>
                  <a:schemeClr val="tx1">
                    <a:lumMod val="50000"/>
                  </a:schemeClr>
                </a:solidFill>
                <a:latin typeface="Arial" panose="020B0604020202020204" pitchFamily="34" charset="0"/>
                <a:cs typeface="Arial" panose="020B0604020202020204" pitchFamily="34" charset="0"/>
              </a:rPr>
              <a:t>An amended record must be reviewed by all parties to the process.</a:t>
            </a:r>
          </a:p>
          <a:p>
            <a:pPr marL="457200" indent="-457200">
              <a:lnSpc>
                <a:spcPct val="100000"/>
              </a:lnSpc>
              <a:spcAft>
                <a:spcPts val="500"/>
              </a:spcAft>
              <a:buFont typeface="Wingdings" pitchFamily="2" charset="2"/>
              <a:buChar char="Ø"/>
              <a:defRPr/>
            </a:pPr>
            <a:r>
              <a:rPr lang="en-US" sz="2400" dirty="0">
                <a:solidFill>
                  <a:schemeClr val="tx1">
                    <a:lumMod val="50000"/>
                  </a:schemeClr>
                </a:solidFill>
                <a:latin typeface="Arial" panose="020B0604020202020204" pitchFamily="34" charset="0"/>
                <a:cs typeface="Arial" panose="020B0604020202020204" pitchFamily="34" charset="0"/>
              </a:rPr>
              <a:t>Contact ASC Associate Dean for Faculty Affairs for guidance on process.</a:t>
            </a:r>
          </a:p>
          <a:p>
            <a:pPr marL="457200" indent="-457200">
              <a:lnSpc>
                <a:spcPct val="100000"/>
              </a:lnSpc>
              <a:spcAft>
                <a:spcPts val="500"/>
              </a:spcAft>
              <a:buFont typeface="Wingdings" pitchFamily="2" charset="2"/>
              <a:buChar char="Ø"/>
              <a:defRPr/>
            </a:pPr>
            <a:endParaRPr lang="en-US" dirty="0">
              <a:solidFill>
                <a:schemeClr val="tx1">
                  <a:lumMod val="50000"/>
                </a:schemeClr>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E8003984-58AB-814F-8F16-B80AA6F3D59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A4CD3D-26C8-47FF-8D13-9B32BAAB4735}" type="slidenum">
              <a:rPr kumimoji="0" lang="en-US" sz="1000" b="0" i="0" u="none" strike="noStrike" kern="1200" cap="none" spc="0" normalizeH="0" baseline="0" noProof="0" smtClean="0">
                <a:ln>
                  <a:noFill/>
                </a:ln>
                <a:solidFill>
                  <a:srgbClr val="3F4443"/>
                </a:solidFill>
                <a:effectLst/>
                <a:uLnTx/>
                <a:uFillTx/>
                <a:latin typeface="Buckeye Sans 2"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000" b="0" i="0" u="none" strike="noStrike" kern="1200" cap="none" spc="0" normalizeH="0" baseline="0" noProof="0">
              <a:ln>
                <a:noFill/>
              </a:ln>
              <a:solidFill>
                <a:srgbClr val="3F4443"/>
              </a:solidFill>
              <a:effectLst/>
              <a:uLnTx/>
              <a:uFillTx/>
              <a:latin typeface="Buckeye Sans 2" pitchFamily="2" charset="77"/>
              <a:ea typeface="+mn-ea"/>
              <a:cs typeface="+mn-cs"/>
            </a:endParaRPr>
          </a:p>
        </p:txBody>
      </p:sp>
    </p:spTree>
    <p:extLst>
      <p:ext uri="{BB962C8B-B14F-4D97-AF65-F5344CB8AC3E}">
        <p14:creationId xmlns:p14="http://schemas.microsoft.com/office/powerpoint/2010/main" val="38149850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4B1D033-3ABA-5169-1085-9F76E786D5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C9B932-9693-B691-9B8C-952170901841}"/>
              </a:ext>
            </a:extLst>
          </p:cNvPr>
          <p:cNvSpPr>
            <a:spLocks noGrp="1"/>
          </p:cNvSpPr>
          <p:nvPr>
            <p:ph type="title"/>
          </p:nvPr>
        </p:nvSpPr>
        <p:spPr>
          <a:xfrm>
            <a:off x="654238" y="561589"/>
            <a:ext cx="10515600" cy="838854"/>
          </a:xfrm>
        </p:spPr>
        <p:txBody>
          <a:bodyPr>
            <a:normAutofit/>
          </a:bodyPr>
          <a:lstStyle/>
          <a:p>
            <a:r>
              <a:rPr lang="en-US">
                <a:latin typeface="+mn-lt"/>
                <a:cs typeface="Arial"/>
              </a:rPr>
              <a:t>Candidate Concerns about the Review</a:t>
            </a:r>
            <a:endParaRPr lang="en-US">
              <a:latin typeface="+mn-lt"/>
            </a:endParaRPr>
          </a:p>
        </p:txBody>
      </p:sp>
      <p:sp>
        <p:nvSpPr>
          <p:cNvPr id="3" name="Content Placeholder 2">
            <a:extLst>
              <a:ext uri="{FF2B5EF4-FFF2-40B4-BE49-F238E27FC236}">
                <a16:creationId xmlns:a16="http://schemas.microsoft.com/office/drawing/2014/main" id="{BFB165BF-10D9-CC98-0904-122AD092520F}"/>
              </a:ext>
            </a:extLst>
          </p:cNvPr>
          <p:cNvSpPr>
            <a:spLocks noGrp="1"/>
          </p:cNvSpPr>
          <p:nvPr>
            <p:ph idx="1"/>
          </p:nvPr>
        </p:nvSpPr>
        <p:spPr>
          <a:xfrm>
            <a:off x="838200" y="1596788"/>
            <a:ext cx="10515600" cy="4335926"/>
          </a:xfrm>
        </p:spPr>
        <p:txBody>
          <a:bodyPr vert="horz" lIns="91440" tIns="45720" rIns="91440" bIns="45720" rtlCol="0" anchor="t">
            <a:noAutofit/>
          </a:bodyPr>
          <a:lstStyle/>
          <a:p>
            <a:pPr marL="457200" indent="-457200">
              <a:lnSpc>
                <a:spcPct val="100000"/>
              </a:lnSpc>
              <a:spcAft>
                <a:spcPts val="500"/>
              </a:spcAft>
              <a:buFont typeface="Wingdings" pitchFamily="2" charset="2"/>
              <a:buChar char="Ø"/>
              <a:defRPr/>
            </a:pPr>
            <a:r>
              <a:rPr lang="en-US">
                <a:latin typeface="Arial" panose="020B0604020202020204" pitchFamily="34" charset="0"/>
                <a:cs typeface="Arial" panose="020B0604020202020204" pitchFamily="34" charset="0"/>
              </a:rPr>
              <a:t>A candidate may raise issues about the review process during the review or through the comments process provided for in </a:t>
            </a:r>
            <a:r>
              <a:rPr lang="en-US">
                <a:latin typeface="Arial" panose="020B0604020202020204" pitchFamily="34" charset="0"/>
                <a:cs typeface="Arial" panose="020B0604020202020204" pitchFamily="34" charset="0"/>
                <a:hlinkClick r:id="rId3"/>
              </a:rPr>
              <a:t>Faculty Rule 3335-6-04</a:t>
            </a:r>
            <a:r>
              <a:rPr lang="en-US">
                <a:latin typeface="Arial" panose="020B0604020202020204" pitchFamily="34" charset="0"/>
                <a:cs typeface="Arial" panose="020B0604020202020204" pitchFamily="34" charset="0"/>
              </a:rPr>
              <a:t>. </a:t>
            </a:r>
          </a:p>
          <a:p>
            <a:pPr marL="457200" indent="-457200">
              <a:lnSpc>
                <a:spcPct val="100000"/>
              </a:lnSpc>
              <a:spcAft>
                <a:spcPts val="500"/>
              </a:spcAft>
              <a:buFont typeface="Wingdings" pitchFamily="2" charset="2"/>
              <a:buChar char="Ø"/>
              <a:defRPr/>
            </a:pPr>
            <a:r>
              <a:rPr lang="en-US">
                <a:latin typeface="Arial" panose="020B0604020202020204" pitchFamily="34" charset="0"/>
                <a:cs typeface="Arial" panose="020B0604020202020204" pitchFamily="34" charset="0"/>
              </a:rPr>
              <a:t>When appropriate, these issues should be addressed at the time they are raised. </a:t>
            </a:r>
          </a:p>
          <a:p>
            <a:pPr marL="457200" indent="-457200">
              <a:lnSpc>
                <a:spcPct val="100000"/>
              </a:lnSpc>
              <a:spcAft>
                <a:spcPts val="500"/>
              </a:spcAft>
              <a:buFont typeface="Wingdings" pitchFamily="2" charset="2"/>
              <a:buChar char="Ø"/>
              <a:defRPr/>
            </a:pPr>
            <a:r>
              <a:rPr lang="en-US">
                <a:latin typeface="Arial" panose="020B0604020202020204" pitchFamily="34" charset="0"/>
                <a:cs typeface="Arial" panose="020B0604020202020204" pitchFamily="34" charset="0"/>
              </a:rPr>
              <a:t>The TIU head may wish to consult with ASC Faculty Affairs and/or the OAA vice provost for academic policy and faculty resources regarding the best way(s) to address a particular issue. </a:t>
            </a:r>
            <a:endParaRPr lang="en-US">
              <a:solidFill>
                <a:schemeClr val="tx2">
                  <a:lumMod val="50000"/>
                </a:schemeClr>
              </a:solidFill>
              <a:latin typeface="Arial" panose="020B0604020202020204" pitchFamily="34" charset="0"/>
              <a:cs typeface="Arial" panose="020B0604020202020204" pitchFamily="34" charset="0"/>
            </a:endParaRPr>
          </a:p>
          <a:p>
            <a:pPr marL="457200" indent="-457200">
              <a:lnSpc>
                <a:spcPct val="100000"/>
              </a:lnSpc>
              <a:spcAft>
                <a:spcPts val="500"/>
              </a:spcAft>
              <a:buFont typeface="Wingdings" pitchFamily="2" charset="2"/>
              <a:buChar char="Ø"/>
              <a:defRPr/>
            </a:pPr>
            <a:endParaRPr lang="en-US">
              <a:solidFill>
                <a:schemeClr val="tx1">
                  <a:lumMod val="50000"/>
                </a:schemeClr>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BCEF5292-584A-02F3-845B-5ABF057DD46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A4CD3D-26C8-47FF-8D13-9B32BAAB4735}" type="slidenum">
              <a:rPr kumimoji="0" lang="en-US" sz="1000" b="0" i="0" u="none" strike="noStrike" kern="1200" cap="none" spc="0" normalizeH="0" baseline="0" noProof="0" smtClean="0">
                <a:ln>
                  <a:noFill/>
                </a:ln>
                <a:solidFill>
                  <a:srgbClr val="3F4443"/>
                </a:solidFill>
                <a:effectLst/>
                <a:uLnTx/>
                <a:uFillTx/>
                <a:latin typeface="Buckeye Sans 2"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000" b="0" i="0" u="none" strike="noStrike" kern="1200" cap="none" spc="0" normalizeH="0" baseline="0" noProof="0">
              <a:ln>
                <a:noFill/>
              </a:ln>
              <a:solidFill>
                <a:srgbClr val="3F4443"/>
              </a:solidFill>
              <a:effectLst/>
              <a:uLnTx/>
              <a:uFillTx/>
              <a:latin typeface="Buckeye Sans 2" pitchFamily="2" charset="77"/>
              <a:ea typeface="+mn-ea"/>
              <a:cs typeface="+mn-cs"/>
            </a:endParaRPr>
          </a:p>
        </p:txBody>
      </p:sp>
    </p:spTree>
    <p:extLst>
      <p:ext uri="{BB962C8B-B14F-4D97-AF65-F5344CB8AC3E}">
        <p14:creationId xmlns:p14="http://schemas.microsoft.com/office/powerpoint/2010/main" val="23103787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7CC010D-6074-2E03-4C30-6F1DC23038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C619D8-23AA-829B-58F1-4DB065936D40}"/>
              </a:ext>
            </a:extLst>
          </p:cNvPr>
          <p:cNvSpPr>
            <a:spLocks noGrp="1"/>
          </p:cNvSpPr>
          <p:nvPr>
            <p:ph type="title"/>
          </p:nvPr>
        </p:nvSpPr>
        <p:spPr>
          <a:xfrm>
            <a:off x="654238" y="188074"/>
            <a:ext cx="10515600" cy="838854"/>
          </a:xfrm>
        </p:spPr>
        <p:txBody>
          <a:bodyPr>
            <a:normAutofit/>
          </a:bodyPr>
          <a:lstStyle/>
          <a:p>
            <a:r>
              <a:rPr lang="en-US">
                <a:latin typeface="+mn-lt"/>
                <a:cs typeface="Arial"/>
              </a:rPr>
              <a:t>New Info - After Case Sent to ASC</a:t>
            </a:r>
            <a:endParaRPr lang="en-US">
              <a:latin typeface="+mn-lt"/>
            </a:endParaRPr>
          </a:p>
        </p:txBody>
      </p:sp>
      <p:sp>
        <p:nvSpPr>
          <p:cNvPr id="3" name="Content Placeholder 2">
            <a:extLst>
              <a:ext uri="{FF2B5EF4-FFF2-40B4-BE49-F238E27FC236}">
                <a16:creationId xmlns:a16="http://schemas.microsoft.com/office/drawing/2014/main" id="{80A102AB-50A2-DFDA-2905-666A586FB81D}"/>
              </a:ext>
            </a:extLst>
          </p:cNvPr>
          <p:cNvSpPr>
            <a:spLocks noGrp="1"/>
          </p:cNvSpPr>
          <p:nvPr>
            <p:ph idx="1"/>
          </p:nvPr>
        </p:nvSpPr>
        <p:spPr>
          <a:xfrm>
            <a:off x="838200" y="1596788"/>
            <a:ext cx="10515600" cy="4335926"/>
          </a:xfrm>
        </p:spPr>
        <p:txBody>
          <a:bodyPr vert="horz" lIns="91440" tIns="45720" rIns="91440" bIns="45720" rtlCol="0" anchor="t">
            <a:noAutofit/>
          </a:bodyPr>
          <a:lstStyle/>
          <a:p>
            <a:pPr marL="457200" indent="-457200">
              <a:lnSpc>
                <a:spcPct val="100000"/>
              </a:lnSpc>
              <a:spcAft>
                <a:spcPts val="500"/>
              </a:spcAft>
              <a:buFont typeface="Wingdings" pitchFamily="2" charset="2"/>
              <a:buChar char="Ø"/>
              <a:defRPr/>
            </a:pPr>
            <a:r>
              <a:rPr lang="en-US">
                <a:solidFill>
                  <a:schemeClr val="tx1">
                    <a:lumMod val="50000"/>
                  </a:schemeClr>
                </a:solidFill>
                <a:latin typeface="Arial" panose="020B0604020202020204" pitchFamily="34" charset="0"/>
                <a:cs typeface="Arial" panose="020B0604020202020204" pitchFamily="34" charset="0"/>
              </a:rPr>
              <a:t>If such new information becomes available after the case has been sent to ASC and either the TIU head or eligible faculty have given a negative recommendation on the case, ASC must return the case to the TIU to follow the reconsideration procedures (see next slide)</a:t>
            </a:r>
          </a:p>
          <a:p>
            <a:pPr marL="457200" indent="-457200">
              <a:lnSpc>
                <a:spcPct val="100000"/>
              </a:lnSpc>
              <a:spcAft>
                <a:spcPts val="500"/>
              </a:spcAft>
              <a:buFont typeface="Wingdings" pitchFamily="2" charset="2"/>
              <a:buChar char="Ø"/>
              <a:defRPr/>
            </a:pPr>
            <a:endParaRPr lang="en-US">
              <a:solidFill>
                <a:schemeClr val="tx1">
                  <a:lumMod val="50000"/>
                </a:schemeClr>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C85F539E-C5E9-EAE6-3576-C32365503B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A4CD3D-26C8-47FF-8D13-9B32BAAB4735}" type="slidenum">
              <a:rPr kumimoji="0" lang="en-US" sz="1000" b="0" i="0" u="none" strike="noStrike" kern="1200" cap="none" spc="0" normalizeH="0" baseline="0" noProof="0" smtClean="0">
                <a:ln>
                  <a:noFill/>
                </a:ln>
                <a:solidFill>
                  <a:srgbClr val="3F4443"/>
                </a:solidFill>
                <a:effectLst/>
                <a:uLnTx/>
                <a:uFillTx/>
                <a:latin typeface="Buckeye Sans 2"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000" b="0" i="0" u="none" strike="noStrike" kern="1200" cap="none" spc="0" normalizeH="0" baseline="0" noProof="0">
              <a:ln>
                <a:noFill/>
              </a:ln>
              <a:solidFill>
                <a:srgbClr val="3F4443"/>
              </a:solidFill>
              <a:effectLst/>
              <a:uLnTx/>
              <a:uFillTx/>
              <a:latin typeface="Buckeye Sans 2" pitchFamily="2" charset="77"/>
              <a:ea typeface="+mn-ea"/>
              <a:cs typeface="+mn-cs"/>
            </a:endParaRPr>
          </a:p>
        </p:txBody>
      </p:sp>
    </p:spTree>
    <p:extLst>
      <p:ext uri="{BB962C8B-B14F-4D97-AF65-F5344CB8AC3E}">
        <p14:creationId xmlns:p14="http://schemas.microsoft.com/office/powerpoint/2010/main" val="24034038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D75A0F9-AC90-FAE9-39F6-0ED204CDF6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991878-85BF-D826-6F3F-922549B103B0}"/>
              </a:ext>
            </a:extLst>
          </p:cNvPr>
          <p:cNvSpPr>
            <a:spLocks noGrp="1"/>
          </p:cNvSpPr>
          <p:nvPr>
            <p:ph type="title"/>
          </p:nvPr>
        </p:nvSpPr>
        <p:spPr>
          <a:xfrm>
            <a:off x="654238" y="188074"/>
            <a:ext cx="10515600" cy="838854"/>
          </a:xfrm>
        </p:spPr>
        <p:txBody>
          <a:bodyPr>
            <a:normAutofit fontScale="90000"/>
          </a:bodyPr>
          <a:lstStyle/>
          <a:p>
            <a:r>
              <a:rPr lang="en-US">
                <a:latin typeface="+mn-lt"/>
                <a:cs typeface="Arial"/>
              </a:rPr>
              <a:t>New Info – After CEF Vote but Before ASC</a:t>
            </a:r>
            <a:endParaRPr lang="en-US">
              <a:latin typeface="+mn-lt"/>
            </a:endParaRPr>
          </a:p>
        </p:txBody>
      </p:sp>
      <p:sp>
        <p:nvSpPr>
          <p:cNvPr id="3" name="Content Placeholder 2">
            <a:extLst>
              <a:ext uri="{FF2B5EF4-FFF2-40B4-BE49-F238E27FC236}">
                <a16:creationId xmlns:a16="http://schemas.microsoft.com/office/drawing/2014/main" id="{2F05875C-2A2E-FB81-F6EF-B83A095554FD}"/>
              </a:ext>
            </a:extLst>
          </p:cNvPr>
          <p:cNvSpPr>
            <a:spLocks noGrp="1"/>
          </p:cNvSpPr>
          <p:nvPr>
            <p:ph idx="1"/>
          </p:nvPr>
        </p:nvSpPr>
        <p:spPr>
          <a:xfrm>
            <a:off x="838200" y="1596788"/>
            <a:ext cx="10515600" cy="4335926"/>
          </a:xfrm>
        </p:spPr>
        <p:txBody>
          <a:bodyPr vert="horz" lIns="91440" tIns="45720" rIns="91440" bIns="45720" rtlCol="0" anchor="t">
            <a:noAutofit/>
          </a:bodyPr>
          <a:lstStyle/>
          <a:p>
            <a:pPr marL="457200" indent="-457200">
              <a:lnSpc>
                <a:spcPct val="100000"/>
              </a:lnSpc>
              <a:spcAft>
                <a:spcPts val="500"/>
              </a:spcAft>
              <a:buFont typeface="Wingdings" pitchFamily="2" charset="2"/>
              <a:buChar char="Ø"/>
              <a:defRPr/>
            </a:pPr>
            <a:r>
              <a:rPr lang="en-US" sz="2400">
                <a:solidFill>
                  <a:schemeClr val="tx1">
                    <a:lumMod val="50000"/>
                  </a:schemeClr>
                </a:solidFill>
                <a:latin typeface="Arial" panose="020B0604020202020204" pitchFamily="34" charset="0"/>
                <a:cs typeface="Arial" panose="020B0604020202020204" pitchFamily="34" charset="0"/>
              </a:rPr>
              <a:t>Following review of significant new information (which need not take place in a meeting), those members of the CEF who voted on the case may take a preliminary vote to determine whether to consider the case.</a:t>
            </a:r>
          </a:p>
          <a:p>
            <a:pPr marL="457200" indent="-457200">
              <a:lnSpc>
                <a:spcPct val="100000"/>
              </a:lnSpc>
              <a:spcAft>
                <a:spcPts val="500"/>
              </a:spcAft>
              <a:buFont typeface="Wingdings" pitchFamily="2" charset="2"/>
              <a:buChar char="Ø"/>
              <a:defRPr/>
            </a:pPr>
            <a:r>
              <a:rPr lang="en-US" sz="2400">
                <a:solidFill>
                  <a:schemeClr val="tx1">
                    <a:lumMod val="50000"/>
                  </a:schemeClr>
                </a:solidFill>
                <a:latin typeface="Arial" panose="020B0604020202020204" pitchFamily="34" charset="0"/>
                <a:cs typeface="Arial" panose="020B0604020202020204" pitchFamily="34" charset="0"/>
              </a:rPr>
              <a:t>The preliminary poll may take the form of a ballot asking each member of the deliberative body to indicate whether the new information might change their vote</a:t>
            </a:r>
          </a:p>
          <a:p>
            <a:pPr marL="457200" indent="-457200">
              <a:lnSpc>
                <a:spcPct val="100000"/>
              </a:lnSpc>
              <a:spcAft>
                <a:spcPts val="500"/>
              </a:spcAft>
              <a:buFont typeface="Wingdings" pitchFamily="2" charset="2"/>
              <a:buChar char="Ø"/>
              <a:defRPr/>
            </a:pPr>
            <a:r>
              <a:rPr lang="en-US" sz="2400">
                <a:solidFill>
                  <a:schemeClr val="tx1">
                    <a:lumMod val="50000"/>
                  </a:schemeClr>
                </a:solidFill>
                <a:latin typeface="Arial" panose="020B0604020202020204" pitchFamily="34" charset="0"/>
                <a:cs typeface="Arial" panose="020B0604020202020204" pitchFamily="34" charset="0"/>
              </a:rPr>
              <a:t>If one person indicates that their vote might change, the same deliberative body meets to discuss the case with the new information and to re-vote</a:t>
            </a:r>
          </a:p>
          <a:p>
            <a:pPr marL="457200" indent="-457200">
              <a:lnSpc>
                <a:spcPct val="100000"/>
              </a:lnSpc>
              <a:spcAft>
                <a:spcPts val="500"/>
              </a:spcAft>
              <a:buFont typeface="Wingdings" pitchFamily="2" charset="2"/>
              <a:buChar char="Ø"/>
              <a:defRPr/>
            </a:pPr>
            <a:r>
              <a:rPr lang="en-US" sz="2400">
                <a:solidFill>
                  <a:schemeClr val="tx1">
                    <a:lumMod val="50000"/>
                  </a:schemeClr>
                </a:solidFill>
                <a:latin typeface="Arial" panose="020B0604020202020204" pitchFamily="34" charset="0"/>
                <a:cs typeface="Arial" panose="020B0604020202020204" pitchFamily="34" charset="0"/>
              </a:rPr>
              <a:t>The CEF and TIU head amend the original reports to reflect the new evaluation and vote</a:t>
            </a:r>
          </a:p>
          <a:p>
            <a:pPr marL="457200" indent="-457200">
              <a:lnSpc>
                <a:spcPct val="100000"/>
              </a:lnSpc>
              <a:spcAft>
                <a:spcPts val="500"/>
              </a:spcAft>
              <a:buFont typeface="Wingdings" pitchFamily="2" charset="2"/>
              <a:buChar char="Ø"/>
              <a:defRPr/>
            </a:pPr>
            <a:endParaRPr lang="en-US">
              <a:solidFill>
                <a:schemeClr val="tx1">
                  <a:lumMod val="50000"/>
                </a:schemeClr>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5B633B87-1932-1FB6-FDB9-97D158DD87C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A4CD3D-26C8-47FF-8D13-9B32BAAB4735}" type="slidenum">
              <a:rPr kumimoji="0" lang="en-US" sz="1000" b="0" i="0" u="none" strike="noStrike" kern="1200" cap="none" spc="0" normalizeH="0" baseline="0" noProof="0" smtClean="0">
                <a:ln>
                  <a:noFill/>
                </a:ln>
                <a:solidFill>
                  <a:srgbClr val="3F4443"/>
                </a:solidFill>
                <a:effectLst/>
                <a:uLnTx/>
                <a:uFillTx/>
                <a:latin typeface="Buckeye Sans 2"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000" b="0" i="0" u="none" strike="noStrike" kern="1200" cap="none" spc="0" normalizeH="0" baseline="0" noProof="0">
              <a:ln>
                <a:noFill/>
              </a:ln>
              <a:solidFill>
                <a:srgbClr val="3F4443"/>
              </a:solidFill>
              <a:effectLst/>
              <a:uLnTx/>
              <a:uFillTx/>
              <a:latin typeface="Buckeye Sans 2" pitchFamily="2" charset="77"/>
              <a:ea typeface="+mn-ea"/>
              <a:cs typeface="+mn-cs"/>
            </a:endParaRPr>
          </a:p>
        </p:txBody>
      </p:sp>
    </p:spTree>
    <p:extLst>
      <p:ext uri="{BB962C8B-B14F-4D97-AF65-F5344CB8AC3E}">
        <p14:creationId xmlns:p14="http://schemas.microsoft.com/office/powerpoint/2010/main" val="14567527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CF73D73-DD0A-5318-6FE8-B37D3A5C90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F3A6B1-EB1F-3B4B-B660-B47EFA3C93FD}"/>
              </a:ext>
            </a:extLst>
          </p:cNvPr>
          <p:cNvSpPr>
            <a:spLocks noGrp="1"/>
          </p:cNvSpPr>
          <p:nvPr>
            <p:ph type="title"/>
          </p:nvPr>
        </p:nvSpPr>
        <p:spPr>
          <a:xfrm>
            <a:off x="654238" y="188074"/>
            <a:ext cx="10515600" cy="838854"/>
          </a:xfrm>
        </p:spPr>
        <p:txBody>
          <a:bodyPr>
            <a:normAutofit/>
          </a:bodyPr>
          <a:lstStyle/>
          <a:p>
            <a:r>
              <a:rPr lang="en-US">
                <a:latin typeface="+mn-lt"/>
                <a:cs typeface="Arial"/>
              </a:rPr>
              <a:t>New Info Considered - Procedures</a:t>
            </a:r>
            <a:endParaRPr lang="en-US">
              <a:latin typeface="+mn-lt"/>
            </a:endParaRPr>
          </a:p>
        </p:txBody>
      </p:sp>
      <p:sp>
        <p:nvSpPr>
          <p:cNvPr id="3" name="Content Placeholder 2">
            <a:extLst>
              <a:ext uri="{FF2B5EF4-FFF2-40B4-BE49-F238E27FC236}">
                <a16:creationId xmlns:a16="http://schemas.microsoft.com/office/drawing/2014/main" id="{B91C8E89-AB49-DBC8-3423-0A866D6D7B1E}"/>
              </a:ext>
            </a:extLst>
          </p:cNvPr>
          <p:cNvSpPr>
            <a:spLocks noGrp="1"/>
          </p:cNvSpPr>
          <p:nvPr>
            <p:ph idx="1"/>
          </p:nvPr>
        </p:nvSpPr>
        <p:spPr>
          <a:xfrm>
            <a:off x="838200" y="1596788"/>
            <a:ext cx="10515600" cy="4335926"/>
          </a:xfrm>
        </p:spPr>
        <p:txBody>
          <a:bodyPr vert="horz" lIns="91440" tIns="45720" rIns="91440" bIns="45720" rtlCol="0" anchor="t">
            <a:noAutofit/>
          </a:bodyPr>
          <a:lstStyle/>
          <a:p>
            <a:pPr marL="342900" indent="-342900">
              <a:lnSpc>
                <a:spcPct val="100000"/>
              </a:lnSpc>
              <a:spcAft>
                <a:spcPts val="500"/>
              </a:spcAft>
              <a:buFont typeface="Wingdings" pitchFamily="2" charset="2"/>
              <a:buChar char="Ø"/>
              <a:defRPr/>
            </a:pPr>
            <a:r>
              <a:rPr lang="en-US">
                <a:solidFill>
                  <a:schemeClr val="tx1">
                    <a:lumMod val="50000"/>
                  </a:schemeClr>
                </a:solidFill>
                <a:latin typeface="Arial"/>
                <a:cs typeface="Arial"/>
              </a:rPr>
              <a:t>  Previously generated reports remain in the dossier</a:t>
            </a:r>
          </a:p>
          <a:p>
            <a:pPr marL="457200" indent="-457200">
              <a:lnSpc>
                <a:spcPct val="100000"/>
              </a:lnSpc>
              <a:spcAft>
                <a:spcPts val="500"/>
              </a:spcAft>
              <a:buFont typeface="Wingdings" pitchFamily="2" charset="2"/>
              <a:buChar char="Ø"/>
              <a:defRPr/>
            </a:pPr>
            <a:r>
              <a:rPr lang="en-US">
                <a:solidFill>
                  <a:schemeClr val="tx1">
                    <a:lumMod val="50000"/>
                  </a:schemeClr>
                </a:solidFill>
                <a:latin typeface="Arial"/>
                <a:cs typeface="Arial"/>
              </a:rPr>
              <a:t>The comments process is repeated</a:t>
            </a:r>
          </a:p>
          <a:p>
            <a:pPr marL="457200" indent="-457200">
              <a:lnSpc>
                <a:spcPct val="100000"/>
              </a:lnSpc>
              <a:spcAft>
                <a:spcPts val="500"/>
              </a:spcAft>
              <a:buFont typeface="Wingdings" pitchFamily="2" charset="2"/>
              <a:buChar char="Ø"/>
              <a:defRPr/>
            </a:pPr>
            <a:r>
              <a:rPr lang="en-US">
                <a:solidFill>
                  <a:schemeClr val="tx1">
                    <a:lumMod val="50000"/>
                  </a:schemeClr>
                </a:solidFill>
                <a:latin typeface="Arial"/>
                <a:cs typeface="Arial"/>
              </a:rPr>
              <a:t>The case proceeds to the ASC review for initial consideration or reconsideration. If the ASC review panel has previously considered the case, it must meet to discuss the case with the new information and re-vote. The originally generated reports are amended to reflect the content of the reconsideration and the new vote.</a:t>
            </a:r>
          </a:p>
          <a:p>
            <a:pPr marL="457200" indent="-457200">
              <a:lnSpc>
                <a:spcPct val="100000"/>
              </a:lnSpc>
              <a:spcAft>
                <a:spcPts val="500"/>
              </a:spcAft>
              <a:buFont typeface="Wingdings" pitchFamily="2" charset="2"/>
              <a:buChar char="Ø"/>
              <a:defRPr/>
            </a:pPr>
            <a:endParaRPr lang="en-US">
              <a:solidFill>
                <a:schemeClr val="tx1">
                  <a:lumMod val="50000"/>
                </a:schemeClr>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6AB06BC5-9C35-9BF8-1928-B7DC39B6871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A4CD3D-26C8-47FF-8D13-9B32BAAB4735}" type="slidenum">
              <a:rPr kumimoji="0" lang="en-US" sz="1000" b="0" i="0" u="none" strike="noStrike" kern="1200" cap="none" spc="0" normalizeH="0" baseline="0" noProof="0" smtClean="0">
                <a:ln>
                  <a:noFill/>
                </a:ln>
                <a:solidFill>
                  <a:srgbClr val="3F4443"/>
                </a:solidFill>
                <a:effectLst/>
                <a:uLnTx/>
                <a:uFillTx/>
                <a:latin typeface="Buckeye Sans 2"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000" b="0" i="0" u="none" strike="noStrike" kern="1200" cap="none" spc="0" normalizeH="0" baseline="0" noProof="0">
              <a:ln>
                <a:noFill/>
              </a:ln>
              <a:solidFill>
                <a:srgbClr val="3F4443"/>
              </a:solidFill>
              <a:effectLst/>
              <a:uLnTx/>
              <a:uFillTx/>
              <a:latin typeface="Buckeye Sans 2" pitchFamily="2" charset="77"/>
              <a:ea typeface="+mn-ea"/>
              <a:cs typeface="+mn-cs"/>
            </a:endParaRPr>
          </a:p>
        </p:txBody>
      </p:sp>
    </p:spTree>
    <p:extLst>
      <p:ext uri="{BB962C8B-B14F-4D97-AF65-F5344CB8AC3E}">
        <p14:creationId xmlns:p14="http://schemas.microsoft.com/office/powerpoint/2010/main" val="29048182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465154E-3C7F-C4FD-08B3-788DDE1117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65ECA9-E333-CDDD-A060-A36E285A4CD8}"/>
              </a:ext>
            </a:extLst>
          </p:cNvPr>
          <p:cNvSpPr>
            <a:spLocks noGrp="1"/>
          </p:cNvSpPr>
          <p:nvPr>
            <p:ph type="title"/>
          </p:nvPr>
        </p:nvSpPr>
        <p:spPr>
          <a:xfrm>
            <a:off x="654238" y="188074"/>
            <a:ext cx="10515600" cy="838854"/>
          </a:xfrm>
        </p:spPr>
        <p:txBody>
          <a:bodyPr>
            <a:normAutofit fontScale="90000"/>
          </a:bodyPr>
          <a:lstStyle/>
          <a:p>
            <a:r>
              <a:rPr lang="en-US">
                <a:latin typeface="+mn-lt"/>
                <a:cs typeface="Arial"/>
              </a:rPr>
              <a:t>New Info – After Case submitted to OAA</a:t>
            </a:r>
            <a:endParaRPr lang="en-US">
              <a:latin typeface="+mn-lt"/>
            </a:endParaRPr>
          </a:p>
        </p:txBody>
      </p:sp>
      <p:sp>
        <p:nvSpPr>
          <p:cNvPr id="3" name="Content Placeholder 2">
            <a:extLst>
              <a:ext uri="{FF2B5EF4-FFF2-40B4-BE49-F238E27FC236}">
                <a16:creationId xmlns:a16="http://schemas.microsoft.com/office/drawing/2014/main" id="{A52EE0AD-6C8C-7CD2-F7B2-5C0CBAAA5F95}"/>
              </a:ext>
            </a:extLst>
          </p:cNvPr>
          <p:cNvSpPr>
            <a:spLocks noGrp="1"/>
          </p:cNvSpPr>
          <p:nvPr>
            <p:ph idx="1"/>
          </p:nvPr>
        </p:nvSpPr>
        <p:spPr>
          <a:xfrm>
            <a:off x="838200" y="1596788"/>
            <a:ext cx="10515600" cy="4335926"/>
          </a:xfrm>
        </p:spPr>
        <p:txBody>
          <a:bodyPr vert="horz" lIns="91440" tIns="45720" rIns="91440" bIns="45720" rtlCol="0" anchor="t">
            <a:noAutofit/>
          </a:bodyPr>
          <a:lstStyle/>
          <a:p>
            <a:pPr marL="457200" indent="-457200">
              <a:lnSpc>
                <a:spcPct val="100000"/>
              </a:lnSpc>
              <a:spcAft>
                <a:spcPts val="500"/>
              </a:spcAft>
              <a:buFont typeface="Wingdings" pitchFamily="2" charset="2"/>
              <a:buChar char="Ø"/>
              <a:defRPr/>
            </a:pPr>
            <a:r>
              <a:rPr lang="en-US">
                <a:solidFill>
                  <a:schemeClr val="tx1">
                    <a:lumMod val="50000"/>
                  </a:schemeClr>
                </a:solidFill>
                <a:latin typeface="Arial" panose="020B0604020202020204" pitchFamily="34" charset="0"/>
                <a:cs typeface="Arial" panose="020B0604020202020204" pitchFamily="34" charset="0"/>
              </a:rPr>
              <a:t>New information is not accepted after the dossier has left ASC and has been submitted to OAA. </a:t>
            </a:r>
          </a:p>
          <a:p>
            <a:pPr marL="457200" indent="-457200">
              <a:lnSpc>
                <a:spcPct val="100000"/>
              </a:lnSpc>
              <a:spcAft>
                <a:spcPts val="500"/>
              </a:spcAft>
              <a:buFont typeface="Wingdings" pitchFamily="2" charset="2"/>
              <a:buChar char="Ø"/>
              <a:defRPr/>
            </a:pPr>
            <a:r>
              <a:rPr lang="en-US">
                <a:solidFill>
                  <a:schemeClr val="tx1">
                    <a:lumMod val="50000"/>
                  </a:schemeClr>
                </a:solidFill>
                <a:latin typeface="Arial" panose="020B0604020202020204" pitchFamily="34" charset="0"/>
                <a:cs typeface="Arial" panose="020B0604020202020204" pitchFamily="34" charset="0"/>
              </a:rPr>
              <a:t>Once the dossier has been submitted to OAA, the only information that may be added is information that corrects errors with items already included in the dossier. </a:t>
            </a:r>
          </a:p>
          <a:p>
            <a:pPr marL="457200" indent="-457200">
              <a:lnSpc>
                <a:spcPct val="100000"/>
              </a:lnSpc>
              <a:spcAft>
                <a:spcPts val="500"/>
              </a:spcAft>
              <a:buFont typeface="Wingdings" pitchFamily="2" charset="2"/>
              <a:buChar char="Ø"/>
              <a:defRPr/>
            </a:pPr>
            <a:endParaRPr lang="en-US">
              <a:solidFill>
                <a:schemeClr val="tx1">
                  <a:lumMod val="50000"/>
                </a:schemeClr>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55F2EAB8-DD72-201C-C7F7-5E13101D906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A4CD3D-26C8-47FF-8D13-9B32BAAB4735}" type="slidenum">
              <a:rPr kumimoji="0" lang="en-US" sz="1000" b="0" i="0" u="none" strike="noStrike" kern="1200" cap="none" spc="0" normalizeH="0" baseline="0" noProof="0" smtClean="0">
                <a:ln>
                  <a:noFill/>
                </a:ln>
                <a:solidFill>
                  <a:srgbClr val="3F4443"/>
                </a:solidFill>
                <a:effectLst/>
                <a:uLnTx/>
                <a:uFillTx/>
                <a:latin typeface="Buckeye Sans 2"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000" b="0" i="0" u="none" strike="noStrike" kern="1200" cap="none" spc="0" normalizeH="0" baseline="0" noProof="0">
              <a:ln>
                <a:noFill/>
              </a:ln>
              <a:solidFill>
                <a:srgbClr val="3F4443"/>
              </a:solidFill>
              <a:effectLst/>
              <a:uLnTx/>
              <a:uFillTx/>
              <a:latin typeface="Buckeye Sans 2" pitchFamily="2" charset="77"/>
              <a:ea typeface="+mn-ea"/>
              <a:cs typeface="+mn-cs"/>
            </a:endParaRPr>
          </a:p>
        </p:txBody>
      </p:sp>
    </p:spTree>
    <p:extLst>
      <p:ext uri="{BB962C8B-B14F-4D97-AF65-F5344CB8AC3E}">
        <p14:creationId xmlns:p14="http://schemas.microsoft.com/office/powerpoint/2010/main" val="3844002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19542-9115-4815-AB0B-55CD87C5D7CD}"/>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5ECA8D9-FDB3-740B-12BA-F59E0AE05805}"/>
              </a:ext>
            </a:extLst>
          </p:cNvPr>
          <p:cNvSpPr>
            <a:spLocks noGrp="1"/>
          </p:cNvSpPr>
          <p:nvPr>
            <p:ph type="title"/>
          </p:nvPr>
        </p:nvSpPr>
        <p:spPr>
          <a:xfrm>
            <a:off x="654238" y="431532"/>
            <a:ext cx="10515600" cy="838854"/>
          </a:xfrm>
        </p:spPr>
        <p:txBody>
          <a:bodyPr/>
          <a:lstStyle/>
          <a:p>
            <a:r>
              <a:rPr lang="en-US">
                <a:latin typeface="+mn-lt"/>
              </a:rPr>
              <a:t>Common Initials and Terms</a:t>
            </a:r>
          </a:p>
        </p:txBody>
      </p:sp>
      <p:sp>
        <p:nvSpPr>
          <p:cNvPr id="2" name="Footer Placeholder 1">
            <a:extLst>
              <a:ext uri="{FF2B5EF4-FFF2-40B4-BE49-F238E27FC236}">
                <a16:creationId xmlns:a16="http://schemas.microsoft.com/office/drawing/2014/main" id="{CBF55F51-743E-E4DC-1D35-608B60134D61}"/>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id="{07112DFB-B4EA-BF81-0F46-CD75303370EA}"/>
              </a:ext>
            </a:extLst>
          </p:cNvPr>
          <p:cNvSpPr>
            <a:spLocks noGrp="1"/>
          </p:cNvSpPr>
          <p:nvPr>
            <p:ph type="sldNum" sz="quarter" idx="12"/>
          </p:nvPr>
        </p:nvSpPr>
        <p:spPr/>
        <p:txBody>
          <a:bodyPr/>
          <a:lstStyle/>
          <a:p>
            <a:fld id="{DFA4CD3D-26C8-47FF-8D13-9B32BAAB4735}" type="slidenum">
              <a:rPr lang="en-US" smtClean="0"/>
              <a:t>4</a:t>
            </a:fld>
            <a:endParaRPr lang="en-US"/>
          </a:p>
        </p:txBody>
      </p:sp>
      <p:graphicFrame>
        <p:nvGraphicFramePr>
          <p:cNvPr id="9" name="Content Placeholder 8">
            <a:extLst>
              <a:ext uri="{FF2B5EF4-FFF2-40B4-BE49-F238E27FC236}">
                <a16:creationId xmlns:a16="http://schemas.microsoft.com/office/drawing/2014/main" id="{3E678E2D-6F31-DC8C-3CC4-2E2C4AA20884}"/>
              </a:ext>
            </a:extLst>
          </p:cNvPr>
          <p:cNvGraphicFramePr>
            <a:graphicFrameLocks noGrp="1"/>
          </p:cNvGraphicFramePr>
          <p:nvPr>
            <p:ph idx="1"/>
            <p:extLst>
              <p:ext uri="{D42A27DB-BD31-4B8C-83A1-F6EECF244321}">
                <p14:modId xmlns:p14="http://schemas.microsoft.com/office/powerpoint/2010/main" val="3606318988"/>
              </p:ext>
            </p:extLst>
          </p:nvPr>
        </p:nvGraphicFramePr>
        <p:xfrm>
          <a:off x="527659" y="1270386"/>
          <a:ext cx="11267468" cy="4754880"/>
        </p:xfrm>
        <a:graphic>
          <a:graphicData uri="http://schemas.openxmlformats.org/drawingml/2006/table">
            <a:tbl>
              <a:tblPr firstRow="1" bandRow="1">
                <a:tableStyleId>{2D5ABB26-0587-4C30-8999-92F81FD0307C}</a:tableStyleId>
              </a:tblPr>
              <a:tblGrid>
                <a:gridCol w="2606547">
                  <a:extLst>
                    <a:ext uri="{9D8B030D-6E8A-4147-A177-3AD203B41FA5}">
                      <a16:colId xmlns:a16="http://schemas.microsoft.com/office/drawing/2014/main" val="1940882480"/>
                    </a:ext>
                  </a:extLst>
                </a:gridCol>
                <a:gridCol w="8660921">
                  <a:extLst>
                    <a:ext uri="{9D8B030D-6E8A-4147-A177-3AD203B41FA5}">
                      <a16:colId xmlns:a16="http://schemas.microsoft.com/office/drawing/2014/main" val="3952055513"/>
                    </a:ext>
                  </a:extLst>
                </a:gridCol>
              </a:tblGrid>
              <a:tr h="370840">
                <a:tc>
                  <a:txBody>
                    <a:bodyPr/>
                    <a:lstStyle/>
                    <a:p>
                      <a:r>
                        <a:rPr lang="en-US" sz="2000" b="1" dirty="0"/>
                        <a:t>P&amp;T</a:t>
                      </a:r>
                      <a:endParaRPr lang="en-US" sz="2000" b="1" dirty="0">
                        <a:latin typeface="+mn-lt"/>
                      </a:endParaRPr>
                    </a:p>
                  </a:txBody>
                  <a:tcPr/>
                </a:tc>
                <a:tc>
                  <a:txBody>
                    <a:bodyPr/>
                    <a:lstStyle/>
                    <a:p>
                      <a:r>
                        <a:rPr lang="en-US" sz="2000" dirty="0"/>
                        <a:t>Promotion and Tenure</a:t>
                      </a:r>
                      <a:endParaRPr lang="en-US" sz="2000" dirty="0">
                        <a:latin typeface="+mn-lt"/>
                      </a:endParaRPr>
                    </a:p>
                  </a:txBody>
                  <a:tcPr/>
                </a:tc>
                <a:extLst>
                  <a:ext uri="{0D108BD9-81ED-4DB2-BD59-A6C34878D82A}">
                    <a16:rowId xmlns:a16="http://schemas.microsoft.com/office/drawing/2014/main" val="2476695328"/>
                  </a:ext>
                </a:extLst>
              </a:tr>
              <a:tr h="370840">
                <a:tc>
                  <a:txBody>
                    <a:bodyPr/>
                    <a:lstStyle/>
                    <a:p>
                      <a:r>
                        <a:rPr lang="en-US" sz="2000" b="1" dirty="0"/>
                        <a:t>TIU</a:t>
                      </a:r>
                      <a:endParaRPr lang="en-US" sz="2000" b="1" dirty="0">
                        <a:latin typeface="+mn-lt"/>
                      </a:endParaRPr>
                    </a:p>
                  </a:txBody>
                  <a:tcPr/>
                </a:tc>
                <a:tc>
                  <a:txBody>
                    <a:bodyPr/>
                    <a:lstStyle/>
                    <a:p>
                      <a:r>
                        <a:rPr lang="en-US" sz="2000" dirty="0"/>
                        <a:t>Tenure Initiating Unit (department or school)</a:t>
                      </a:r>
                      <a:endParaRPr lang="en-US" sz="2000" dirty="0">
                        <a:latin typeface="+mn-lt"/>
                      </a:endParaRPr>
                    </a:p>
                  </a:txBody>
                  <a:tcPr/>
                </a:tc>
                <a:extLst>
                  <a:ext uri="{0D108BD9-81ED-4DB2-BD59-A6C34878D82A}">
                    <a16:rowId xmlns:a16="http://schemas.microsoft.com/office/drawing/2014/main" val="4186874393"/>
                  </a:ext>
                </a:extLst>
              </a:tr>
              <a:tr h="370840">
                <a:tc>
                  <a:txBody>
                    <a:bodyPr/>
                    <a:lstStyle/>
                    <a:p>
                      <a:r>
                        <a:rPr lang="en-US" sz="2000" b="1" dirty="0"/>
                        <a:t>TIU Head</a:t>
                      </a:r>
                      <a:endParaRPr lang="en-US" sz="2000" b="1" dirty="0">
                        <a:latin typeface="+mn-lt"/>
                      </a:endParaRPr>
                    </a:p>
                  </a:txBody>
                  <a:tcPr/>
                </a:tc>
                <a:tc>
                  <a:txBody>
                    <a:bodyPr/>
                    <a:lstStyle/>
                    <a:p>
                      <a:r>
                        <a:rPr lang="en-US" sz="2000" dirty="0"/>
                        <a:t>Chair or Director </a:t>
                      </a:r>
                      <a:endParaRPr lang="en-US" sz="2000" dirty="0">
                        <a:latin typeface="+mn-lt"/>
                      </a:endParaRPr>
                    </a:p>
                  </a:txBody>
                  <a:tcPr/>
                </a:tc>
                <a:extLst>
                  <a:ext uri="{0D108BD9-81ED-4DB2-BD59-A6C34878D82A}">
                    <a16:rowId xmlns:a16="http://schemas.microsoft.com/office/drawing/2014/main" val="3870029410"/>
                  </a:ext>
                </a:extLst>
              </a:tr>
              <a:tr h="370840">
                <a:tc>
                  <a:txBody>
                    <a:bodyPr/>
                    <a:lstStyle/>
                    <a:p>
                      <a:r>
                        <a:rPr lang="en-US" sz="2000" b="1" dirty="0"/>
                        <a:t>Chair Pro Tem</a:t>
                      </a:r>
                      <a:endParaRPr lang="en-US" sz="2000" b="1"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Temp. TIU Head</a:t>
                      </a:r>
                      <a:endParaRPr lang="en-US" sz="2000" dirty="0">
                        <a:latin typeface="+mn-lt"/>
                      </a:endParaRPr>
                    </a:p>
                  </a:txBody>
                  <a:tcPr/>
                </a:tc>
                <a:extLst>
                  <a:ext uri="{0D108BD9-81ED-4DB2-BD59-A6C34878D82A}">
                    <a16:rowId xmlns:a16="http://schemas.microsoft.com/office/drawing/2014/main" val="329229872"/>
                  </a:ext>
                </a:extLst>
              </a:tr>
              <a:tr h="370840">
                <a:tc>
                  <a:txBody>
                    <a:bodyPr/>
                    <a:lstStyle/>
                    <a:p>
                      <a:r>
                        <a:rPr lang="en-US" sz="2000" b="1" dirty="0"/>
                        <a:t>CEF</a:t>
                      </a:r>
                      <a:endParaRPr lang="en-US" sz="2000" b="1"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Committee of Eligible Faculty</a:t>
                      </a:r>
                      <a:endParaRPr lang="en-US" sz="2000" dirty="0">
                        <a:latin typeface="+mn-lt"/>
                      </a:endParaRPr>
                    </a:p>
                  </a:txBody>
                  <a:tcPr/>
                </a:tc>
                <a:extLst>
                  <a:ext uri="{0D108BD9-81ED-4DB2-BD59-A6C34878D82A}">
                    <a16:rowId xmlns:a16="http://schemas.microsoft.com/office/drawing/2014/main" val="158652343"/>
                  </a:ext>
                </a:extLst>
              </a:tr>
              <a:tr h="370840">
                <a:tc>
                  <a:txBody>
                    <a:bodyPr/>
                    <a:lstStyle/>
                    <a:p>
                      <a:r>
                        <a:rPr lang="en-US" sz="2000" b="1" dirty="0"/>
                        <a:t>CEF/P&amp;T Chair</a:t>
                      </a:r>
                      <a:endParaRPr lang="en-US" sz="2000" b="1" dirty="0">
                        <a:latin typeface="+mn-lt"/>
                      </a:endParaRPr>
                    </a:p>
                  </a:txBody>
                  <a:tcPr/>
                </a:tc>
                <a:tc>
                  <a:txBody>
                    <a:bodyPr/>
                    <a:lstStyle/>
                    <a:p>
                      <a:r>
                        <a:rPr lang="en-US" sz="2000" dirty="0"/>
                        <a:t>Chair of CEF</a:t>
                      </a:r>
                      <a:endParaRPr lang="en-US" sz="2000" dirty="0">
                        <a:latin typeface="+mn-lt"/>
                      </a:endParaRPr>
                    </a:p>
                  </a:txBody>
                  <a:tcPr/>
                </a:tc>
                <a:extLst>
                  <a:ext uri="{0D108BD9-81ED-4DB2-BD59-A6C34878D82A}">
                    <a16:rowId xmlns:a16="http://schemas.microsoft.com/office/drawing/2014/main" val="3979746338"/>
                  </a:ext>
                </a:extLst>
              </a:tr>
              <a:tr h="370840">
                <a:tc>
                  <a:txBody>
                    <a:bodyPr/>
                    <a:lstStyle/>
                    <a:p>
                      <a:r>
                        <a:rPr lang="en-US" sz="2000" b="1" dirty="0"/>
                        <a:t>POD</a:t>
                      </a:r>
                      <a:endParaRPr lang="en-US" sz="2000" b="1" dirty="0">
                        <a:latin typeface="+mn-lt"/>
                      </a:endParaRPr>
                    </a:p>
                  </a:txBody>
                  <a:tcPr/>
                </a:tc>
                <a:tc>
                  <a:txBody>
                    <a:bodyPr/>
                    <a:lstStyle/>
                    <a:p>
                      <a:r>
                        <a:rPr lang="en-US" sz="2000" dirty="0"/>
                        <a:t>Procedures Oversight Designee</a:t>
                      </a:r>
                      <a:endParaRPr lang="en-US" sz="2000" dirty="0">
                        <a:latin typeface="+mn-lt"/>
                      </a:endParaRPr>
                    </a:p>
                  </a:txBody>
                  <a:tcPr/>
                </a:tc>
                <a:extLst>
                  <a:ext uri="{0D108BD9-81ED-4DB2-BD59-A6C34878D82A}">
                    <a16:rowId xmlns:a16="http://schemas.microsoft.com/office/drawing/2014/main" val="3139756700"/>
                  </a:ext>
                </a:extLst>
              </a:tr>
              <a:tr h="370840">
                <a:tc>
                  <a:txBody>
                    <a:bodyPr/>
                    <a:lstStyle/>
                    <a:p>
                      <a:r>
                        <a:rPr lang="en-US" sz="2000" b="1" dirty="0"/>
                        <a:t>College Panels</a:t>
                      </a:r>
                      <a:endParaRPr lang="en-US" sz="2000" b="1" dirty="0">
                        <a:latin typeface="+mn-lt"/>
                      </a:endParaRPr>
                    </a:p>
                  </a:txBody>
                  <a:tcPr/>
                </a:tc>
                <a:tc>
                  <a:txBody>
                    <a:bodyPr/>
                    <a:lstStyle/>
                    <a:p>
                      <a:r>
                        <a:rPr lang="en-US" sz="2000" dirty="0"/>
                        <a:t>College divisional committees of senior faculty</a:t>
                      </a:r>
                      <a:endParaRPr lang="en-US" sz="2000" dirty="0">
                        <a:latin typeface="+mn-lt"/>
                      </a:endParaRPr>
                    </a:p>
                  </a:txBody>
                  <a:tcPr/>
                </a:tc>
                <a:extLst>
                  <a:ext uri="{0D108BD9-81ED-4DB2-BD59-A6C34878D82A}">
                    <a16:rowId xmlns:a16="http://schemas.microsoft.com/office/drawing/2014/main" val="2614543147"/>
                  </a:ext>
                </a:extLst>
              </a:tr>
              <a:tr h="370840">
                <a:tc>
                  <a:txBody>
                    <a:bodyPr/>
                    <a:lstStyle/>
                    <a:p>
                      <a:r>
                        <a:rPr lang="en-US" sz="2000" b="1" dirty="0"/>
                        <a:t>APT</a:t>
                      </a:r>
                      <a:endParaRPr lang="en-US" sz="2000" b="1"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Appointments, Promotion and Tenure document</a:t>
                      </a:r>
                      <a:endParaRPr lang="en-US" sz="2000" dirty="0">
                        <a:latin typeface="+mn-lt"/>
                      </a:endParaRPr>
                    </a:p>
                  </a:txBody>
                  <a:tcPr/>
                </a:tc>
                <a:extLst>
                  <a:ext uri="{0D108BD9-81ED-4DB2-BD59-A6C34878D82A}">
                    <a16:rowId xmlns:a16="http://schemas.microsoft.com/office/drawing/2014/main" val="626426541"/>
                  </a:ext>
                </a:extLst>
              </a:tr>
              <a:tr h="370840">
                <a:tc>
                  <a:txBody>
                    <a:bodyPr/>
                    <a:lstStyle/>
                    <a:p>
                      <a:r>
                        <a:rPr lang="en-US" sz="2000" b="1" dirty="0"/>
                        <a:t>POA</a:t>
                      </a:r>
                      <a:endParaRPr lang="en-US" sz="2000" b="1" dirty="0">
                        <a:latin typeface="+mn-lt"/>
                      </a:endParaRPr>
                    </a:p>
                  </a:txBody>
                  <a:tcPr/>
                </a:tc>
                <a:tc>
                  <a:txBody>
                    <a:bodyPr/>
                    <a:lstStyle/>
                    <a:p>
                      <a:r>
                        <a:rPr lang="en-US" sz="2000" dirty="0"/>
                        <a:t>Pattern of Administration document</a:t>
                      </a:r>
                      <a:endParaRPr lang="en-US" sz="2000" dirty="0">
                        <a:latin typeface="+mn-lt"/>
                      </a:endParaRPr>
                    </a:p>
                  </a:txBody>
                  <a:tcPr/>
                </a:tc>
                <a:extLst>
                  <a:ext uri="{0D108BD9-81ED-4DB2-BD59-A6C34878D82A}">
                    <a16:rowId xmlns:a16="http://schemas.microsoft.com/office/drawing/2014/main" val="4020524046"/>
                  </a:ext>
                </a:extLst>
              </a:tr>
              <a:tr h="370840">
                <a:tc>
                  <a:txBody>
                    <a:bodyPr/>
                    <a:lstStyle/>
                    <a:p>
                      <a:r>
                        <a:rPr lang="en-US" sz="2000" b="1" dirty="0"/>
                        <a:t>SEI/SSLE</a:t>
                      </a:r>
                      <a:endParaRPr lang="en-US" sz="2000" b="1" dirty="0">
                        <a:latin typeface="+mn-lt"/>
                      </a:endParaRPr>
                    </a:p>
                  </a:txBody>
                  <a:tcPr/>
                </a:tc>
                <a:tc>
                  <a:txBody>
                    <a:bodyPr/>
                    <a:lstStyle/>
                    <a:p>
                      <a:r>
                        <a:rPr lang="en-US" sz="2000" dirty="0"/>
                        <a:t>Student Evaluations of Instruction / Survey of Student Learning Experience</a:t>
                      </a:r>
                      <a:endParaRPr lang="en-US" sz="2000" dirty="0">
                        <a:latin typeface="+mn-lt"/>
                      </a:endParaRPr>
                    </a:p>
                  </a:txBody>
                  <a:tcPr/>
                </a:tc>
                <a:extLst>
                  <a:ext uri="{0D108BD9-81ED-4DB2-BD59-A6C34878D82A}">
                    <a16:rowId xmlns:a16="http://schemas.microsoft.com/office/drawing/2014/main" val="186848516"/>
                  </a:ext>
                </a:extLst>
              </a:tr>
              <a:tr h="370840">
                <a:tc>
                  <a:txBody>
                    <a:bodyPr/>
                    <a:lstStyle/>
                    <a:p>
                      <a:r>
                        <a:rPr lang="en-US" sz="2000" b="1" dirty="0"/>
                        <a:t>OAA</a:t>
                      </a:r>
                      <a:endParaRPr lang="en-US" sz="2000" b="1" dirty="0">
                        <a:latin typeface="+mn-lt"/>
                      </a:endParaRPr>
                    </a:p>
                  </a:txBody>
                  <a:tcPr/>
                </a:tc>
                <a:tc>
                  <a:txBody>
                    <a:bodyPr/>
                    <a:lstStyle/>
                    <a:p>
                      <a:r>
                        <a:rPr lang="en-US" sz="2000" dirty="0"/>
                        <a:t>Office of Academic Affairs</a:t>
                      </a:r>
                      <a:endParaRPr lang="en-US" sz="2000" dirty="0">
                        <a:latin typeface="+mn-lt"/>
                      </a:endParaRPr>
                    </a:p>
                  </a:txBody>
                  <a:tcPr/>
                </a:tc>
                <a:extLst>
                  <a:ext uri="{0D108BD9-81ED-4DB2-BD59-A6C34878D82A}">
                    <a16:rowId xmlns:a16="http://schemas.microsoft.com/office/drawing/2014/main" val="2276176789"/>
                  </a:ext>
                </a:extLst>
              </a:tr>
            </a:tbl>
          </a:graphicData>
        </a:graphic>
      </p:graphicFrame>
    </p:spTree>
    <p:extLst>
      <p:ext uri="{BB962C8B-B14F-4D97-AF65-F5344CB8AC3E}">
        <p14:creationId xmlns:p14="http://schemas.microsoft.com/office/powerpoint/2010/main" val="19856601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108DD80-B23D-1339-A12D-3D9B62694B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3686B9-4CDD-F4D4-F607-D72287C0C12C}"/>
              </a:ext>
            </a:extLst>
          </p:cNvPr>
          <p:cNvSpPr>
            <a:spLocks noGrp="1"/>
          </p:cNvSpPr>
          <p:nvPr>
            <p:ph type="title"/>
          </p:nvPr>
        </p:nvSpPr>
        <p:spPr>
          <a:xfrm>
            <a:off x="654238" y="561589"/>
            <a:ext cx="10515600" cy="838854"/>
          </a:xfrm>
        </p:spPr>
        <p:txBody>
          <a:bodyPr>
            <a:normAutofit/>
          </a:bodyPr>
          <a:lstStyle/>
          <a:p>
            <a:r>
              <a:rPr lang="en-US">
                <a:latin typeface="+mn-lt"/>
                <a:cs typeface="Arial"/>
              </a:rPr>
              <a:t>Withdrawals from a review</a:t>
            </a:r>
            <a:endParaRPr lang="en-US">
              <a:latin typeface="+mn-lt"/>
            </a:endParaRPr>
          </a:p>
        </p:txBody>
      </p:sp>
      <p:sp>
        <p:nvSpPr>
          <p:cNvPr id="3" name="Content Placeholder 2">
            <a:extLst>
              <a:ext uri="{FF2B5EF4-FFF2-40B4-BE49-F238E27FC236}">
                <a16:creationId xmlns:a16="http://schemas.microsoft.com/office/drawing/2014/main" id="{8E93CDC7-771C-1DEE-31FE-6E7ABAA4362B}"/>
              </a:ext>
            </a:extLst>
          </p:cNvPr>
          <p:cNvSpPr>
            <a:spLocks noGrp="1"/>
          </p:cNvSpPr>
          <p:nvPr>
            <p:ph idx="1"/>
          </p:nvPr>
        </p:nvSpPr>
        <p:spPr>
          <a:xfrm>
            <a:off x="838200" y="1596788"/>
            <a:ext cx="10515600" cy="4335926"/>
          </a:xfrm>
        </p:spPr>
        <p:txBody>
          <a:bodyPr vert="horz" lIns="91440" tIns="45720" rIns="91440" bIns="45720" rtlCol="0" anchor="t">
            <a:noAutofit/>
          </a:bodyPr>
          <a:lstStyle/>
          <a:p>
            <a:pPr marL="457200" indent="-457200">
              <a:lnSpc>
                <a:spcPct val="100000"/>
              </a:lnSpc>
              <a:spcAft>
                <a:spcPts val="500"/>
              </a:spcAft>
              <a:buFont typeface="Wingdings" pitchFamily="2" charset="2"/>
              <a:buChar char="Ø"/>
              <a:defRPr/>
            </a:pPr>
            <a:r>
              <a:rPr lang="en-US">
                <a:solidFill>
                  <a:schemeClr val="tx1">
                    <a:lumMod val="50000"/>
                  </a:schemeClr>
                </a:solidFill>
                <a:latin typeface="Arial" panose="020B0604020202020204" pitchFamily="34" charset="0"/>
                <a:cs typeface="Arial" panose="020B0604020202020204" pitchFamily="34" charset="0"/>
              </a:rPr>
              <a:t>Chapter 3, Section 5.0-5.2 of the OAA Policies and Procedures Handbook</a:t>
            </a:r>
          </a:p>
          <a:p>
            <a:pPr marL="457200" indent="-457200">
              <a:lnSpc>
                <a:spcPct val="100000"/>
              </a:lnSpc>
              <a:spcAft>
                <a:spcPts val="500"/>
              </a:spcAft>
              <a:buFont typeface="Wingdings" pitchFamily="2" charset="2"/>
              <a:buChar char="Ø"/>
              <a:defRPr/>
            </a:pPr>
            <a:r>
              <a:rPr lang="en-US">
                <a:solidFill>
                  <a:schemeClr val="tx1">
                    <a:lumMod val="50000"/>
                  </a:schemeClr>
                </a:solidFill>
                <a:latin typeface="Arial" panose="020B0604020202020204" pitchFamily="34" charset="0"/>
                <a:cs typeface="Arial" panose="020B0604020202020204" pitchFamily="34" charset="0"/>
              </a:rPr>
              <a:t>A candidate may withdraw from a review at any time. Only the candidate may stop a review for promotion and tenure once external letters of evaluation have been sought.</a:t>
            </a:r>
          </a:p>
        </p:txBody>
      </p:sp>
      <p:sp>
        <p:nvSpPr>
          <p:cNvPr id="5" name="Slide Number Placeholder 4">
            <a:extLst>
              <a:ext uri="{FF2B5EF4-FFF2-40B4-BE49-F238E27FC236}">
                <a16:creationId xmlns:a16="http://schemas.microsoft.com/office/drawing/2014/main" id="{F2816056-2769-EB6E-A7CA-B60CAEB60ED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A4CD3D-26C8-47FF-8D13-9B32BAAB4735}" type="slidenum">
              <a:rPr kumimoji="0" lang="en-US" sz="1000" b="0" i="0" u="none" strike="noStrike" kern="1200" cap="none" spc="0" normalizeH="0" baseline="0" noProof="0" smtClean="0">
                <a:ln>
                  <a:noFill/>
                </a:ln>
                <a:solidFill>
                  <a:srgbClr val="3F4443"/>
                </a:solidFill>
                <a:effectLst/>
                <a:uLnTx/>
                <a:uFillTx/>
                <a:latin typeface="Buckeye Sans 2"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000" b="0" i="0" u="none" strike="noStrike" kern="1200" cap="none" spc="0" normalizeH="0" baseline="0" noProof="0">
              <a:ln>
                <a:noFill/>
              </a:ln>
              <a:solidFill>
                <a:srgbClr val="3F4443"/>
              </a:solidFill>
              <a:effectLst/>
              <a:uLnTx/>
              <a:uFillTx/>
              <a:latin typeface="Buckeye Sans 2" pitchFamily="2" charset="77"/>
              <a:ea typeface="+mn-ea"/>
              <a:cs typeface="+mn-cs"/>
            </a:endParaRPr>
          </a:p>
        </p:txBody>
      </p:sp>
    </p:spTree>
    <p:extLst>
      <p:ext uri="{BB962C8B-B14F-4D97-AF65-F5344CB8AC3E}">
        <p14:creationId xmlns:p14="http://schemas.microsoft.com/office/powerpoint/2010/main" val="15490295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D2F5657-9B9A-2365-80AF-DF1716DA80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7AD242-13ED-E9D6-CB35-1B3ED75596A1}"/>
              </a:ext>
            </a:extLst>
          </p:cNvPr>
          <p:cNvSpPr>
            <a:spLocks noGrp="1"/>
          </p:cNvSpPr>
          <p:nvPr>
            <p:ph type="title"/>
          </p:nvPr>
        </p:nvSpPr>
        <p:spPr>
          <a:xfrm>
            <a:off x="654238" y="561589"/>
            <a:ext cx="10515600" cy="838854"/>
          </a:xfrm>
        </p:spPr>
        <p:txBody>
          <a:bodyPr>
            <a:normAutofit fontScale="90000"/>
          </a:bodyPr>
          <a:lstStyle/>
          <a:p>
            <a:r>
              <a:rPr lang="en-US">
                <a:latin typeface="+mn-lt"/>
                <a:cs typeface="Arial"/>
              </a:rPr>
              <a:t>Withdrawals from a nonmandatory review</a:t>
            </a:r>
            <a:endParaRPr lang="en-US">
              <a:latin typeface="+mn-lt"/>
            </a:endParaRPr>
          </a:p>
        </p:txBody>
      </p:sp>
      <p:sp>
        <p:nvSpPr>
          <p:cNvPr id="3" name="Content Placeholder 2">
            <a:extLst>
              <a:ext uri="{FF2B5EF4-FFF2-40B4-BE49-F238E27FC236}">
                <a16:creationId xmlns:a16="http://schemas.microsoft.com/office/drawing/2014/main" id="{24F99977-14CC-DCCF-7FA4-C6271B299B0A}"/>
              </a:ext>
            </a:extLst>
          </p:cNvPr>
          <p:cNvSpPr>
            <a:spLocks noGrp="1"/>
          </p:cNvSpPr>
          <p:nvPr>
            <p:ph idx="1"/>
          </p:nvPr>
        </p:nvSpPr>
        <p:spPr>
          <a:xfrm>
            <a:off x="838200" y="1596788"/>
            <a:ext cx="10515600" cy="4335926"/>
          </a:xfrm>
        </p:spPr>
        <p:txBody>
          <a:bodyPr vert="horz" lIns="91440" tIns="45720" rIns="91440" bIns="45720" rtlCol="0" anchor="t">
            <a:noAutofit/>
          </a:bodyPr>
          <a:lstStyle/>
          <a:p>
            <a:pPr marL="457200" indent="-457200">
              <a:lnSpc>
                <a:spcPct val="100000"/>
              </a:lnSpc>
              <a:spcAft>
                <a:spcPts val="500"/>
              </a:spcAft>
              <a:buFont typeface="Wingdings" pitchFamily="2" charset="2"/>
              <a:buChar char="Ø"/>
              <a:defRPr/>
            </a:pPr>
            <a:r>
              <a:rPr lang="en-US">
                <a:solidFill>
                  <a:schemeClr val="tx1">
                    <a:lumMod val="50000"/>
                  </a:schemeClr>
                </a:solidFill>
                <a:latin typeface="Arial" panose="020B0604020202020204" pitchFamily="34" charset="0"/>
                <a:cs typeface="Arial" panose="020B0604020202020204" pitchFamily="34" charset="0"/>
              </a:rPr>
              <a:t>Withdrawals from a nonmandatory review are noted in the </a:t>
            </a:r>
            <a:r>
              <a:rPr lang="en-US" err="1">
                <a:solidFill>
                  <a:schemeClr val="tx1">
                    <a:lumMod val="50000"/>
                  </a:schemeClr>
                </a:solidFill>
                <a:latin typeface="Arial" panose="020B0604020202020204" pitchFamily="34" charset="0"/>
                <a:cs typeface="Arial" panose="020B0604020202020204" pitchFamily="34" charset="0"/>
              </a:rPr>
              <a:t>Interfolio</a:t>
            </a:r>
            <a:r>
              <a:rPr lang="en-US">
                <a:solidFill>
                  <a:schemeClr val="tx1">
                    <a:lumMod val="50000"/>
                  </a:schemeClr>
                </a:solidFill>
                <a:latin typeface="Arial" panose="020B0604020202020204" pitchFamily="34" charset="0"/>
                <a:cs typeface="Arial" panose="020B0604020202020204" pitchFamily="34" charset="0"/>
              </a:rPr>
              <a:t> case. The dossier is kept in the TIU but not in the primary personnel file until such time as the candidate is either promoted or is denied tenure (in the case of a nonmandatory early tenure review)</a:t>
            </a:r>
          </a:p>
          <a:p>
            <a:pPr marL="457200" indent="-457200">
              <a:lnSpc>
                <a:spcPct val="100000"/>
              </a:lnSpc>
              <a:spcAft>
                <a:spcPts val="500"/>
              </a:spcAft>
              <a:buFont typeface="Wingdings" pitchFamily="2" charset="2"/>
              <a:buChar char="Ø"/>
              <a:defRPr/>
            </a:pPr>
            <a:r>
              <a:rPr lang="en-US">
                <a:solidFill>
                  <a:schemeClr val="tx1">
                    <a:lumMod val="50000"/>
                  </a:schemeClr>
                </a:solidFill>
                <a:latin typeface="Arial" panose="020B0604020202020204" pitchFamily="34" charset="0"/>
                <a:cs typeface="Arial" panose="020B0604020202020204" pitchFamily="34" charset="0"/>
              </a:rPr>
              <a:t>The candidate must make the request in writing and address it to the administrator at the level of review at which the case currently resides. The faculty member continues at the rank they held at the start of the review. </a:t>
            </a:r>
          </a:p>
        </p:txBody>
      </p:sp>
      <p:sp>
        <p:nvSpPr>
          <p:cNvPr id="5" name="Slide Number Placeholder 4">
            <a:extLst>
              <a:ext uri="{FF2B5EF4-FFF2-40B4-BE49-F238E27FC236}">
                <a16:creationId xmlns:a16="http://schemas.microsoft.com/office/drawing/2014/main" id="{FCC9B25C-414E-A826-857C-188E9859AD5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A4CD3D-26C8-47FF-8D13-9B32BAAB4735}" type="slidenum">
              <a:rPr kumimoji="0" lang="en-US" sz="1000" b="0" i="0" u="none" strike="noStrike" kern="1200" cap="none" spc="0" normalizeH="0" baseline="0" noProof="0" smtClean="0">
                <a:ln>
                  <a:noFill/>
                </a:ln>
                <a:solidFill>
                  <a:srgbClr val="3F4443"/>
                </a:solidFill>
                <a:effectLst/>
                <a:uLnTx/>
                <a:uFillTx/>
                <a:latin typeface="Buckeye Sans 2"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000" b="0" i="0" u="none" strike="noStrike" kern="1200" cap="none" spc="0" normalizeH="0" baseline="0" noProof="0">
              <a:ln>
                <a:noFill/>
              </a:ln>
              <a:solidFill>
                <a:srgbClr val="3F4443"/>
              </a:solidFill>
              <a:effectLst/>
              <a:uLnTx/>
              <a:uFillTx/>
              <a:latin typeface="Buckeye Sans 2" pitchFamily="2" charset="77"/>
              <a:ea typeface="+mn-ea"/>
              <a:cs typeface="+mn-cs"/>
            </a:endParaRPr>
          </a:p>
        </p:txBody>
      </p:sp>
    </p:spTree>
    <p:extLst>
      <p:ext uri="{BB962C8B-B14F-4D97-AF65-F5344CB8AC3E}">
        <p14:creationId xmlns:p14="http://schemas.microsoft.com/office/powerpoint/2010/main" val="16086095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A3D4FA5-EA4F-E4DF-F795-5CBA001CE5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49ECA0-335C-B407-1C74-C61B41BE24BF}"/>
              </a:ext>
            </a:extLst>
          </p:cNvPr>
          <p:cNvSpPr>
            <a:spLocks noGrp="1"/>
          </p:cNvSpPr>
          <p:nvPr>
            <p:ph type="title"/>
          </p:nvPr>
        </p:nvSpPr>
        <p:spPr>
          <a:xfrm>
            <a:off x="654238" y="561589"/>
            <a:ext cx="10515600" cy="838854"/>
          </a:xfrm>
        </p:spPr>
        <p:txBody>
          <a:bodyPr>
            <a:normAutofit/>
          </a:bodyPr>
          <a:lstStyle/>
          <a:p>
            <a:r>
              <a:rPr lang="en-US">
                <a:latin typeface="+mn-lt"/>
                <a:cs typeface="Arial"/>
              </a:rPr>
              <a:t>Withdrawals from a mandatory review</a:t>
            </a:r>
            <a:endParaRPr lang="en-US">
              <a:latin typeface="+mn-lt"/>
            </a:endParaRPr>
          </a:p>
        </p:txBody>
      </p:sp>
      <p:sp>
        <p:nvSpPr>
          <p:cNvPr id="3" name="Content Placeholder 2">
            <a:extLst>
              <a:ext uri="{FF2B5EF4-FFF2-40B4-BE49-F238E27FC236}">
                <a16:creationId xmlns:a16="http://schemas.microsoft.com/office/drawing/2014/main" id="{A567D74D-BDBE-8187-9B82-12B1E2B19A1A}"/>
              </a:ext>
            </a:extLst>
          </p:cNvPr>
          <p:cNvSpPr>
            <a:spLocks noGrp="1"/>
          </p:cNvSpPr>
          <p:nvPr>
            <p:ph idx="1"/>
          </p:nvPr>
        </p:nvSpPr>
        <p:spPr>
          <a:xfrm>
            <a:off x="838200" y="1596788"/>
            <a:ext cx="10515600" cy="4335926"/>
          </a:xfrm>
        </p:spPr>
        <p:txBody>
          <a:bodyPr vert="horz" lIns="91440" tIns="45720" rIns="91440" bIns="45720" rtlCol="0" anchor="t">
            <a:noAutofit/>
          </a:bodyPr>
          <a:lstStyle/>
          <a:p>
            <a:pPr marL="457200" indent="-457200">
              <a:lnSpc>
                <a:spcPct val="100000"/>
              </a:lnSpc>
              <a:spcAft>
                <a:spcPts val="500"/>
              </a:spcAft>
              <a:buFont typeface="Wingdings" pitchFamily="2" charset="2"/>
              <a:buChar char="Ø"/>
              <a:defRPr/>
            </a:pPr>
            <a:r>
              <a:rPr lang="en-US">
                <a:solidFill>
                  <a:schemeClr val="tx1">
                    <a:lumMod val="50000"/>
                  </a:schemeClr>
                </a:solidFill>
                <a:latin typeface="Arial" panose="020B0604020202020204" pitchFamily="34" charset="0"/>
                <a:cs typeface="Arial" panose="020B0604020202020204" pitchFamily="34" charset="0"/>
              </a:rPr>
              <a:t>Candidate who withdraws or declines to participate in a mandatory review must make the request in writing to the administrator at the level at which the case currently resides.</a:t>
            </a:r>
          </a:p>
          <a:p>
            <a:pPr marL="457200" indent="-457200">
              <a:lnSpc>
                <a:spcPct val="100000"/>
              </a:lnSpc>
              <a:spcAft>
                <a:spcPts val="500"/>
              </a:spcAft>
              <a:buFont typeface="Wingdings" pitchFamily="2" charset="2"/>
              <a:buChar char="Ø"/>
              <a:defRPr/>
            </a:pPr>
            <a:r>
              <a:rPr lang="en-US">
                <a:solidFill>
                  <a:schemeClr val="tx1">
                    <a:lumMod val="50000"/>
                  </a:schemeClr>
                </a:solidFill>
                <a:latin typeface="Arial" panose="020B0604020202020204" pitchFamily="34" charset="0"/>
                <a:cs typeface="Arial" panose="020B0604020202020204" pitchFamily="34" charset="0"/>
              </a:rPr>
              <a:t>Probationary faculty who withdraw or decline to participate in a mandatory 4</a:t>
            </a:r>
            <a:r>
              <a:rPr lang="en-US" baseline="30000">
                <a:solidFill>
                  <a:schemeClr val="tx1">
                    <a:lumMod val="50000"/>
                  </a:schemeClr>
                </a:solidFill>
                <a:latin typeface="Arial" panose="020B0604020202020204" pitchFamily="34" charset="0"/>
                <a:cs typeface="Arial" panose="020B0604020202020204" pitchFamily="34" charset="0"/>
              </a:rPr>
              <a:t>th</a:t>
            </a:r>
            <a:r>
              <a:rPr lang="en-US">
                <a:solidFill>
                  <a:schemeClr val="tx1">
                    <a:lumMod val="50000"/>
                  </a:schemeClr>
                </a:solidFill>
                <a:latin typeface="Arial" panose="020B0604020202020204" pitchFamily="34" charset="0"/>
                <a:cs typeface="Arial" panose="020B0604020202020204" pitchFamily="34" charset="0"/>
              </a:rPr>
              <a:t> year review, tenure review, or promotion with tenure review are subject to standards of notice per </a:t>
            </a:r>
            <a:r>
              <a:rPr lang="en-US"/>
              <a:t> </a:t>
            </a:r>
            <a:r>
              <a:rPr lang="en-US">
                <a:hlinkClick r:id="rId3"/>
              </a:rPr>
              <a:t>Faculty Rule 3335-6-08</a:t>
            </a:r>
            <a:r>
              <a:rPr lang="en-US"/>
              <a:t>. </a:t>
            </a:r>
            <a:r>
              <a:rPr lang="en-US">
                <a:solidFill>
                  <a:schemeClr val="tx1">
                    <a:lumMod val="50000"/>
                  </a:schemeClr>
                </a:solidFill>
              </a:rPr>
              <a:t>Their last day of employment will be not later than May 31 of the year following the mandatory review year.</a:t>
            </a:r>
            <a:br>
              <a:rPr lang="en-US"/>
            </a:br>
            <a:endParaRPr lang="en-US">
              <a:solidFill>
                <a:schemeClr val="tx1">
                  <a:lumMod val="50000"/>
                </a:schemeClr>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13319D73-32FC-F20F-0C0F-A54E979E9DE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A4CD3D-26C8-47FF-8D13-9B32BAAB4735}" type="slidenum">
              <a:rPr kumimoji="0" lang="en-US" sz="1000" b="0" i="0" u="none" strike="noStrike" kern="1200" cap="none" spc="0" normalizeH="0" baseline="0" noProof="0" smtClean="0">
                <a:ln>
                  <a:noFill/>
                </a:ln>
                <a:solidFill>
                  <a:srgbClr val="3F4443"/>
                </a:solidFill>
                <a:effectLst/>
                <a:uLnTx/>
                <a:uFillTx/>
                <a:latin typeface="Buckeye Sans 2"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000" b="0" i="0" u="none" strike="noStrike" kern="1200" cap="none" spc="0" normalizeH="0" baseline="0" noProof="0">
              <a:ln>
                <a:noFill/>
              </a:ln>
              <a:solidFill>
                <a:srgbClr val="3F4443"/>
              </a:solidFill>
              <a:effectLst/>
              <a:uLnTx/>
              <a:uFillTx/>
              <a:latin typeface="Buckeye Sans 2" pitchFamily="2" charset="77"/>
              <a:ea typeface="+mn-ea"/>
              <a:cs typeface="+mn-cs"/>
            </a:endParaRPr>
          </a:p>
        </p:txBody>
      </p:sp>
    </p:spTree>
    <p:extLst>
      <p:ext uri="{BB962C8B-B14F-4D97-AF65-F5344CB8AC3E}">
        <p14:creationId xmlns:p14="http://schemas.microsoft.com/office/powerpoint/2010/main" val="6276181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470EC54-14BB-445F-9516-A4229DFED1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7EC6DD-4020-31EB-30D6-732C9993432F}"/>
              </a:ext>
            </a:extLst>
          </p:cNvPr>
          <p:cNvSpPr>
            <a:spLocks noGrp="1"/>
          </p:cNvSpPr>
          <p:nvPr>
            <p:ph type="title"/>
          </p:nvPr>
        </p:nvSpPr>
        <p:spPr>
          <a:xfrm>
            <a:off x="654238" y="561589"/>
            <a:ext cx="10515600" cy="838854"/>
          </a:xfrm>
        </p:spPr>
        <p:txBody>
          <a:bodyPr>
            <a:normAutofit/>
          </a:bodyPr>
          <a:lstStyle/>
          <a:p>
            <a:r>
              <a:rPr lang="en-US">
                <a:latin typeface="+mn-lt"/>
                <a:cs typeface="Arial"/>
              </a:rPr>
              <a:t>Negative Decisions</a:t>
            </a:r>
            <a:endParaRPr lang="en-US">
              <a:latin typeface="+mn-lt"/>
            </a:endParaRPr>
          </a:p>
        </p:txBody>
      </p:sp>
      <p:sp>
        <p:nvSpPr>
          <p:cNvPr id="3" name="Content Placeholder 2">
            <a:extLst>
              <a:ext uri="{FF2B5EF4-FFF2-40B4-BE49-F238E27FC236}">
                <a16:creationId xmlns:a16="http://schemas.microsoft.com/office/drawing/2014/main" id="{43A561BD-2081-33F7-F68D-E8ED14E198C1}"/>
              </a:ext>
            </a:extLst>
          </p:cNvPr>
          <p:cNvSpPr>
            <a:spLocks noGrp="1"/>
          </p:cNvSpPr>
          <p:nvPr>
            <p:ph idx="1"/>
          </p:nvPr>
        </p:nvSpPr>
        <p:spPr>
          <a:xfrm>
            <a:off x="838200" y="1596788"/>
            <a:ext cx="10515600" cy="4335926"/>
          </a:xfrm>
        </p:spPr>
        <p:txBody>
          <a:bodyPr vert="horz" lIns="91440" tIns="45720" rIns="91440" bIns="45720" rtlCol="0" anchor="t">
            <a:noAutofit/>
          </a:bodyPr>
          <a:lstStyle/>
          <a:p>
            <a:pPr marL="457200" indent="-457200">
              <a:lnSpc>
                <a:spcPct val="100000"/>
              </a:lnSpc>
              <a:spcAft>
                <a:spcPts val="500"/>
              </a:spcAft>
              <a:buFont typeface="Wingdings" pitchFamily="2" charset="2"/>
              <a:buChar char="Ø"/>
              <a:defRPr/>
            </a:pPr>
            <a:r>
              <a:rPr lang="en-US">
                <a:solidFill>
                  <a:schemeClr val="tx1">
                    <a:lumMod val="50000"/>
                  </a:schemeClr>
                </a:solidFill>
                <a:latin typeface="Arial" panose="020B0604020202020204" pitchFamily="34" charset="0"/>
                <a:cs typeface="Arial" panose="020B0604020202020204" pitchFamily="34" charset="0"/>
              </a:rPr>
              <a:t>Chapter 3, Section 5.2 of the OAA Policies and Procedures Handbook</a:t>
            </a:r>
          </a:p>
          <a:p>
            <a:pPr marL="457200" indent="-457200">
              <a:lnSpc>
                <a:spcPct val="100000"/>
              </a:lnSpc>
              <a:spcAft>
                <a:spcPts val="500"/>
              </a:spcAft>
              <a:buFont typeface="Wingdings" pitchFamily="2" charset="2"/>
              <a:buChar char="Ø"/>
              <a:defRPr/>
            </a:pPr>
            <a:r>
              <a:rPr lang="en-US">
                <a:solidFill>
                  <a:schemeClr val="tx1">
                    <a:lumMod val="50000"/>
                  </a:schemeClr>
                </a:solidFill>
                <a:latin typeface="Arial" panose="020B0604020202020204" pitchFamily="34" charset="0"/>
                <a:cs typeface="Arial" panose="020B0604020202020204" pitchFamily="34" charset="0"/>
              </a:rPr>
              <a:t>If the outcome of a nonmandatory review is negative, the candidate continues at the rank they held at the start of the review. </a:t>
            </a:r>
          </a:p>
          <a:p>
            <a:pPr marL="457200" indent="-457200">
              <a:lnSpc>
                <a:spcPct val="100000"/>
              </a:lnSpc>
              <a:spcAft>
                <a:spcPts val="500"/>
              </a:spcAft>
              <a:buFont typeface="Wingdings" pitchFamily="2" charset="2"/>
              <a:buChar char="Ø"/>
              <a:defRPr/>
            </a:pPr>
            <a:r>
              <a:rPr lang="en-US">
                <a:solidFill>
                  <a:schemeClr val="tx1">
                    <a:lumMod val="50000"/>
                  </a:schemeClr>
                </a:solidFill>
                <a:latin typeface="Arial" panose="020B0604020202020204" pitchFamily="34" charset="0"/>
                <a:cs typeface="Arial" panose="020B0604020202020204" pitchFamily="34" charset="0"/>
              </a:rPr>
              <a:t>If an untenured candidate is denied tenure, they must be notified promptly and informed in writing that May 31 of the year following the mandatory review year will be their last day of employment</a:t>
            </a:r>
          </a:p>
        </p:txBody>
      </p:sp>
      <p:sp>
        <p:nvSpPr>
          <p:cNvPr id="5" name="Slide Number Placeholder 4">
            <a:extLst>
              <a:ext uri="{FF2B5EF4-FFF2-40B4-BE49-F238E27FC236}">
                <a16:creationId xmlns:a16="http://schemas.microsoft.com/office/drawing/2014/main" id="{F52A321B-B15E-0E42-35B8-D8B15238D7B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A4CD3D-26C8-47FF-8D13-9B32BAAB4735}" type="slidenum">
              <a:rPr kumimoji="0" lang="en-US" sz="1000" b="0" i="0" u="none" strike="noStrike" kern="1200" cap="none" spc="0" normalizeH="0" baseline="0" noProof="0" smtClean="0">
                <a:ln>
                  <a:noFill/>
                </a:ln>
                <a:solidFill>
                  <a:srgbClr val="3F4443"/>
                </a:solidFill>
                <a:effectLst/>
                <a:uLnTx/>
                <a:uFillTx/>
                <a:latin typeface="Buckeye Sans 2"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000" b="0" i="0" u="none" strike="noStrike" kern="1200" cap="none" spc="0" normalizeH="0" baseline="0" noProof="0">
              <a:ln>
                <a:noFill/>
              </a:ln>
              <a:solidFill>
                <a:srgbClr val="3F4443"/>
              </a:solidFill>
              <a:effectLst/>
              <a:uLnTx/>
              <a:uFillTx/>
              <a:latin typeface="Buckeye Sans 2" pitchFamily="2" charset="77"/>
              <a:ea typeface="+mn-ea"/>
              <a:cs typeface="+mn-cs"/>
            </a:endParaRPr>
          </a:p>
        </p:txBody>
      </p:sp>
    </p:spTree>
    <p:extLst>
      <p:ext uri="{BB962C8B-B14F-4D97-AF65-F5344CB8AC3E}">
        <p14:creationId xmlns:p14="http://schemas.microsoft.com/office/powerpoint/2010/main" val="26999994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57BB9-2B6A-B3AF-5A2C-651A1883150C}"/>
              </a:ext>
            </a:extLst>
          </p:cNvPr>
          <p:cNvSpPr>
            <a:spLocks noGrp="1"/>
          </p:cNvSpPr>
          <p:nvPr>
            <p:ph type="title"/>
          </p:nvPr>
        </p:nvSpPr>
        <p:spPr>
          <a:xfrm>
            <a:off x="838200" y="2735690"/>
            <a:ext cx="10515600" cy="838854"/>
          </a:xfrm>
        </p:spPr>
        <p:txBody>
          <a:bodyPr>
            <a:normAutofit/>
          </a:bodyPr>
          <a:lstStyle/>
          <a:p>
            <a:pPr algn="ctr"/>
            <a:r>
              <a:rPr lang="en-US" sz="4400">
                <a:latin typeface="Arial"/>
                <a:ea typeface="Buckeye Serif 2 Black"/>
                <a:cs typeface="Arial"/>
              </a:rPr>
              <a:t>Questions?</a:t>
            </a:r>
            <a:endParaRPr lang="en-US">
              <a:latin typeface="Arial"/>
              <a:ea typeface="Buckeye Serif 2 Black"/>
              <a:cs typeface="Arial"/>
            </a:endParaRPr>
          </a:p>
        </p:txBody>
      </p:sp>
      <p:sp>
        <p:nvSpPr>
          <p:cNvPr id="4" name="Footer Placeholder 3">
            <a:extLst>
              <a:ext uri="{FF2B5EF4-FFF2-40B4-BE49-F238E27FC236}">
                <a16:creationId xmlns:a16="http://schemas.microsoft.com/office/drawing/2014/main" id="{6A3BC38C-2453-25F3-689B-D3D7E451F52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CB2B9DF-15C8-19B4-D18E-8455D22DE5DF}"/>
              </a:ext>
            </a:extLst>
          </p:cNvPr>
          <p:cNvSpPr>
            <a:spLocks noGrp="1"/>
          </p:cNvSpPr>
          <p:nvPr>
            <p:ph type="sldNum" sz="quarter" idx="12"/>
          </p:nvPr>
        </p:nvSpPr>
        <p:spPr/>
        <p:txBody>
          <a:bodyPr/>
          <a:lstStyle/>
          <a:p>
            <a:fld id="{DFA4CD3D-26C8-47FF-8D13-9B32BAAB4735}" type="slidenum">
              <a:rPr lang="en-US" smtClean="0"/>
              <a:t>44</a:t>
            </a:fld>
            <a:endParaRPr lang="en-US"/>
          </a:p>
        </p:txBody>
      </p:sp>
    </p:spTree>
    <p:extLst>
      <p:ext uri="{BB962C8B-B14F-4D97-AF65-F5344CB8AC3E}">
        <p14:creationId xmlns:p14="http://schemas.microsoft.com/office/powerpoint/2010/main" val="36269607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1AB4A-E08C-DD96-A7DB-F8806C6FC2FF}"/>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998C0BC9-9FE0-ED33-E9D2-BBC28D5B6DC4}"/>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id="{15ACBC99-29CD-F111-A6AC-C756DD3DC0B1}"/>
              </a:ext>
            </a:extLst>
          </p:cNvPr>
          <p:cNvSpPr>
            <a:spLocks noGrp="1"/>
          </p:cNvSpPr>
          <p:nvPr>
            <p:ph type="sldNum" sz="quarter" idx="12"/>
          </p:nvPr>
        </p:nvSpPr>
        <p:spPr/>
        <p:txBody>
          <a:bodyPr/>
          <a:lstStyle/>
          <a:p>
            <a:fld id="{DFA4CD3D-26C8-47FF-8D13-9B32BAAB4735}" type="slidenum">
              <a:rPr lang="en-US" smtClean="0"/>
              <a:t>45</a:t>
            </a:fld>
            <a:endParaRPr lang="en-US"/>
          </a:p>
        </p:txBody>
      </p:sp>
      <p:sp>
        <p:nvSpPr>
          <p:cNvPr id="4" name="Title 3">
            <a:extLst>
              <a:ext uri="{FF2B5EF4-FFF2-40B4-BE49-F238E27FC236}">
                <a16:creationId xmlns:a16="http://schemas.microsoft.com/office/drawing/2014/main" id="{5797D97D-D7E3-E790-60B4-8AD6F75D6009}"/>
              </a:ext>
            </a:extLst>
          </p:cNvPr>
          <p:cNvSpPr>
            <a:spLocks noGrp="1"/>
          </p:cNvSpPr>
          <p:nvPr>
            <p:ph type="title"/>
          </p:nvPr>
        </p:nvSpPr>
        <p:spPr>
          <a:xfrm>
            <a:off x="782149" y="2054967"/>
            <a:ext cx="10515600" cy="2459143"/>
          </a:xfrm>
        </p:spPr>
        <p:txBody>
          <a:bodyPr>
            <a:normAutofit/>
          </a:bodyPr>
          <a:lstStyle/>
          <a:p>
            <a:pPr algn="ctr"/>
            <a:r>
              <a:rPr lang="en-US" sz="6100" dirty="0">
                <a:latin typeface="+mn-lt"/>
                <a:ea typeface="Buckeye Serif 2 Black"/>
              </a:rPr>
              <a:t>Resources</a:t>
            </a:r>
            <a:br>
              <a:rPr lang="en-US" sz="6100" dirty="0">
                <a:latin typeface="+mn-lt"/>
              </a:rPr>
            </a:br>
            <a:br>
              <a:rPr lang="en-US" sz="6800">
                <a:latin typeface="+mn-lt"/>
              </a:rPr>
            </a:br>
            <a:r>
              <a:rPr lang="en-US" sz="4000">
                <a:latin typeface="+mn-lt"/>
                <a:ea typeface="Buckeye Serif 2 Black"/>
              </a:rPr>
              <a:t>Kristi Williams</a:t>
            </a:r>
            <a:endParaRPr lang="en-US" sz="4000" b="0" dirty="0">
              <a:solidFill>
                <a:srgbClr val="000000"/>
              </a:solidFill>
              <a:latin typeface="+mn-lt"/>
              <a:ea typeface="Buckeye Serif 2 Black"/>
            </a:endParaRPr>
          </a:p>
          <a:p>
            <a:pPr algn="ctr"/>
            <a:endParaRPr lang="en-US" dirty="0">
              <a:latin typeface="+mn-lt"/>
              <a:ea typeface="Buckeye Serif 2 Black"/>
            </a:endParaRPr>
          </a:p>
        </p:txBody>
      </p:sp>
    </p:spTree>
    <p:extLst>
      <p:ext uri="{BB962C8B-B14F-4D97-AF65-F5344CB8AC3E}">
        <p14:creationId xmlns:p14="http://schemas.microsoft.com/office/powerpoint/2010/main" val="41055754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57BB9-2B6A-B3AF-5A2C-651A1883150C}"/>
              </a:ext>
            </a:extLst>
          </p:cNvPr>
          <p:cNvSpPr>
            <a:spLocks noGrp="1"/>
          </p:cNvSpPr>
          <p:nvPr>
            <p:ph type="title"/>
          </p:nvPr>
        </p:nvSpPr>
        <p:spPr>
          <a:xfrm>
            <a:off x="654238" y="563990"/>
            <a:ext cx="10515600" cy="838854"/>
          </a:xfrm>
        </p:spPr>
        <p:txBody>
          <a:bodyPr>
            <a:normAutofit/>
          </a:bodyPr>
          <a:lstStyle/>
          <a:p>
            <a:r>
              <a:rPr lang="en-US" sz="4400">
                <a:latin typeface="Arial"/>
                <a:ea typeface="Buckeye Serif 2 Black"/>
                <a:cs typeface="Arial"/>
              </a:rPr>
              <a:t>Resources</a:t>
            </a:r>
            <a:endParaRPr lang="en-US">
              <a:latin typeface="Arial"/>
              <a:ea typeface="Buckeye Serif 2 Black"/>
              <a:cs typeface="Arial"/>
            </a:endParaRPr>
          </a:p>
        </p:txBody>
      </p:sp>
      <p:sp>
        <p:nvSpPr>
          <p:cNvPr id="3" name="Content Placeholder 2">
            <a:extLst>
              <a:ext uri="{FF2B5EF4-FFF2-40B4-BE49-F238E27FC236}">
                <a16:creationId xmlns:a16="http://schemas.microsoft.com/office/drawing/2014/main" id="{10879BD1-0435-FDFA-2797-F431445AA4FB}"/>
              </a:ext>
            </a:extLst>
          </p:cNvPr>
          <p:cNvSpPr>
            <a:spLocks noGrp="1"/>
          </p:cNvSpPr>
          <p:nvPr>
            <p:ph idx="1"/>
          </p:nvPr>
        </p:nvSpPr>
        <p:spPr>
          <a:xfrm>
            <a:off x="782149" y="1671638"/>
            <a:ext cx="10515600" cy="4276428"/>
          </a:xfrm>
        </p:spPr>
        <p:txBody>
          <a:bodyPr vert="horz" lIns="91440" tIns="45720" rIns="91440" bIns="45720" rtlCol="0" anchor="t">
            <a:normAutofit/>
          </a:bodyPr>
          <a:lstStyle/>
          <a:p>
            <a:pPr marL="457200" indent="-457200">
              <a:lnSpc>
                <a:spcPct val="100000"/>
              </a:lnSpc>
              <a:spcAft>
                <a:spcPts val="500"/>
              </a:spcAft>
              <a:buFont typeface="Arial" panose="020B0604020202020204" pitchFamily="34" charset="0"/>
              <a:buChar char="•"/>
            </a:pPr>
            <a:r>
              <a:rPr lang="en-US" sz="3200" dirty="0">
                <a:solidFill>
                  <a:srgbClr val="C00000"/>
                </a:solidFill>
                <a:latin typeface="Arial"/>
                <a:cs typeface="Arial"/>
                <a:hlinkClick r:id="rId3">
                  <a:extLst>
                    <a:ext uri="{A12FA001-AC4F-418D-AE19-62706E023703}">
                      <ahyp:hlinkClr xmlns:ahyp="http://schemas.microsoft.com/office/drawing/2018/hyperlinkcolor" val="tx"/>
                    </a:ext>
                  </a:extLst>
                </a:hlinkClick>
              </a:rPr>
              <a:t>ASC Intranet – Promotion and Tenure</a:t>
            </a:r>
            <a:endParaRPr lang="en-US" sz="3200" dirty="0">
              <a:solidFill>
                <a:srgbClr val="C00000"/>
              </a:solidFill>
              <a:latin typeface="Arial"/>
              <a:cs typeface="Arial"/>
            </a:endParaRPr>
          </a:p>
          <a:p>
            <a:pPr marL="457200" indent="-457200">
              <a:lnSpc>
                <a:spcPct val="100000"/>
              </a:lnSpc>
              <a:spcAft>
                <a:spcPts val="500"/>
              </a:spcAft>
              <a:buFont typeface="Arial" panose="020B0604020202020204" pitchFamily="34" charset="0"/>
              <a:buChar char="•"/>
            </a:pPr>
            <a:r>
              <a:rPr lang="en-US" sz="3200" u="sng" dirty="0">
                <a:solidFill>
                  <a:srgbClr val="C00000"/>
                </a:solidFill>
                <a:latin typeface="Arial" panose="020B0604020202020204" pitchFamily="34" charset="0"/>
                <a:cs typeface="Arial" panose="020B0604020202020204" pitchFamily="34" charset="0"/>
                <a:hlinkClick r:id="rId4"/>
              </a:rPr>
              <a:t>Chapter 3 of the OAA Procedures and Guidelines Handbook</a:t>
            </a:r>
            <a:r>
              <a:rPr lang="en-US" sz="3200" dirty="0">
                <a:solidFill>
                  <a:srgbClr val="C00000"/>
                </a:solidFill>
                <a:latin typeface="Arial" panose="020B0604020202020204" pitchFamily="34" charset="0"/>
                <a:cs typeface="Arial" panose="020B0604020202020204" pitchFamily="34" charset="0"/>
              </a:rPr>
              <a:t>) </a:t>
            </a:r>
          </a:p>
          <a:p>
            <a:pPr marL="457200" indent="-457200">
              <a:lnSpc>
                <a:spcPct val="100000"/>
              </a:lnSpc>
              <a:spcAft>
                <a:spcPts val="500"/>
              </a:spcAft>
              <a:buFont typeface="Arial" panose="020B0604020202020204" pitchFamily="34" charset="0"/>
              <a:buChar char="•"/>
            </a:pPr>
            <a:r>
              <a:rPr lang="en-US" sz="3200" u="sng" dirty="0">
                <a:solidFill>
                  <a:srgbClr val="C00000"/>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OAA Office of Faculty Affairs Promotion and Tenure website</a:t>
            </a:r>
            <a:endParaRPr lang="en-US" sz="3200" u="sng" dirty="0">
              <a:solidFill>
                <a:srgbClr val="C00000"/>
              </a:solidFill>
              <a:latin typeface="Arial" panose="020B0604020202020204" pitchFamily="34" charset="0"/>
              <a:cs typeface="Arial" panose="020B0604020202020204" pitchFamily="34" charset="0"/>
            </a:endParaRPr>
          </a:p>
          <a:p>
            <a:pPr marL="457200" indent="-457200">
              <a:lnSpc>
                <a:spcPct val="100000"/>
              </a:lnSpc>
              <a:spcAft>
                <a:spcPts val="500"/>
              </a:spcAft>
              <a:buFont typeface="Arial" panose="020B0604020202020204" pitchFamily="34" charset="0"/>
              <a:buChar char="•"/>
            </a:pPr>
            <a:r>
              <a:rPr lang="en-US" sz="3200" dirty="0">
                <a:solidFill>
                  <a:srgbClr val="C00000"/>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Unit APT document</a:t>
            </a:r>
            <a:endParaRPr lang="en-US" sz="3200" dirty="0">
              <a:solidFill>
                <a:srgbClr val="C00000"/>
              </a:solidFill>
              <a:latin typeface="Arial" panose="020B0604020202020204" pitchFamily="34" charset="0"/>
              <a:cs typeface="Arial" panose="020B0604020202020204" pitchFamily="34" charset="0"/>
            </a:endParaRPr>
          </a:p>
          <a:p>
            <a:pPr marL="457200" indent="-457200">
              <a:lnSpc>
                <a:spcPct val="100000"/>
              </a:lnSpc>
              <a:spcAft>
                <a:spcPts val="500"/>
              </a:spcAft>
              <a:buFont typeface="Arial" panose="020B0604020202020204" pitchFamily="34" charset="0"/>
              <a:buChar char="•"/>
            </a:pPr>
            <a:endParaRPr lang="en-US" sz="3200" dirty="0">
              <a:solidFill>
                <a:srgbClr val="C00000"/>
              </a:solidFill>
              <a:latin typeface="Arial" panose="020B0604020202020204" pitchFamily="34" charset="0"/>
              <a:cs typeface="Arial" panose="020B0604020202020204" pitchFamily="34" charset="0"/>
            </a:endParaRPr>
          </a:p>
          <a:p>
            <a:pPr marL="457200" indent="-457200">
              <a:lnSpc>
                <a:spcPct val="100000"/>
              </a:lnSpc>
              <a:spcAft>
                <a:spcPts val="500"/>
              </a:spcAft>
              <a:buFont typeface="Arial" panose="020B0604020202020204" pitchFamily="34" charset="0"/>
              <a:buChar char="•"/>
            </a:pPr>
            <a:endParaRPr lang="en-US" sz="2800" dirty="0">
              <a:solidFill>
                <a:srgbClr val="0070C0"/>
              </a:solidFill>
              <a:latin typeface="Arial"/>
              <a:cs typeface="Arial"/>
            </a:endParaRPr>
          </a:p>
        </p:txBody>
      </p:sp>
      <p:sp>
        <p:nvSpPr>
          <p:cNvPr id="5" name="Slide Number Placeholder 4">
            <a:extLst>
              <a:ext uri="{FF2B5EF4-FFF2-40B4-BE49-F238E27FC236}">
                <a16:creationId xmlns:a16="http://schemas.microsoft.com/office/drawing/2014/main" id="{6CB2B9DF-15C8-19B4-D18E-8455D22DE5DF}"/>
              </a:ext>
            </a:extLst>
          </p:cNvPr>
          <p:cNvSpPr>
            <a:spLocks noGrp="1"/>
          </p:cNvSpPr>
          <p:nvPr>
            <p:ph type="sldNum" sz="quarter" idx="12"/>
          </p:nvPr>
        </p:nvSpPr>
        <p:spPr/>
        <p:txBody>
          <a:bodyPr/>
          <a:lstStyle/>
          <a:p>
            <a:fld id="{DFA4CD3D-26C8-47FF-8D13-9B32BAAB4735}" type="slidenum">
              <a:rPr lang="en-US" smtClean="0"/>
              <a:t>46</a:t>
            </a:fld>
            <a:endParaRPr lang="en-US"/>
          </a:p>
        </p:txBody>
      </p:sp>
    </p:spTree>
    <p:extLst>
      <p:ext uri="{BB962C8B-B14F-4D97-AF65-F5344CB8AC3E}">
        <p14:creationId xmlns:p14="http://schemas.microsoft.com/office/powerpoint/2010/main" val="5199073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DC0FC34D-0FB8-631E-A16D-0C97D4C58B0D}"/>
              </a:ext>
            </a:extLst>
          </p:cNvPr>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3F4443"/>
              </a:solidFill>
              <a:effectLst/>
              <a:uLnTx/>
              <a:uFillTx/>
              <a:latin typeface="Buckeye Sans 2" pitchFamily="2" charset="77"/>
              <a:ea typeface="+mn-ea"/>
              <a:cs typeface="+mn-cs"/>
            </a:endParaRPr>
          </a:p>
        </p:txBody>
      </p:sp>
      <p:sp>
        <p:nvSpPr>
          <p:cNvPr id="5" name="Slide Number Placeholder 4">
            <a:extLst>
              <a:ext uri="{FF2B5EF4-FFF2-40B4-BE49-F238E27FC236}">
                <a16:creationId xmlns:a16="http://schemas.microsoft.com/office/drawing/2014/main" id="{2289E1FA-FB67-473A-1C0D-F092C7C683D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A4CD3D-26C8-47FF-8D13-9B32BAAB4735}" type="slidenum">
              <a:rPr kumimoji="0" lang="en-US" sz="1000" b="0" i="0" u="none" strike="noStrike" kern="1200" cap="none" spc="0" normalizeH="0" baseline="0" noProof="0" smtClean="0">
                <a:ln>
                  <a:noFill/>
                </a:ln>
                <a:solidFill>
                  <a:srgbClr val="3F4443"/>
                </a:solidFill>
                <a:effectLst/>
                <a:uLnTx/>
                <a:uFillTx/>
                <a:latin typeface="Buckeye Sans 2"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000" b="0" i="0" u="none" strike="noStrike" kern="1200" cap="none" spc="0" normalizeH="0" baseline="0" noProof="0">
              <a:ln>
                <a:noFill/>
              </a:ln>
              <a:solidFill>
                <a:srgbClr val="3F4443"/>
              </a:solidFill>
              <a:effectLst/>
              <a:uLnTx/>
              <a:uFillTx/>
              <a:latin typeface="Buckeye Sans 2" pitchFamily="2" charset="77"/>
              <a:ea typeface="+mn-ea"/>
              <a:cs typeface="+mn-cs"/>
            </a:endParaRPr>
          </a:p>
        </p:txBody>
      </p:sp>
      <p:sp>
        <p:nvSpPr>
          <p:cNvPr id="6" name="TextBox 5">
            <a:extLst>
              <a:ext uri="{FF2B5EF4-FFF2-40B4-BE49-F238E27FC236}">
                <a16:creationId xmlns:a16="http://schemas.microsoft.com/office/drawing/2014/main" id="{435408F1-8763-DD75-2204-077669EDB219}"/>
              </a:ext>
            </a:extLst>
          </p:cNvPr>
          <p:cNvSpPr txBox="1"/>
          <p:nvPr/>
        </p:nvSpPr>
        <p:spPr>
          <a:xfrm>
            <a:off x="634139" y="5049733"/>
            <a:ext cx="511405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F2222"/>
                </a:solidFill>
                <a:effectLst/>
                <a:uLnTx/>
                <a:uFillTx/>
                <a:latin typeface="Buckeye Sans"/>
                <a:ea typeface="+mn-lt"/>
                <a:cs typeface="+mn-lt"/>
              </a:rPr>
              <a:t>General Faculty Affairs Email Account:</a:t>
            </a:r>
            <a:br>
              <a:rPr lang="en-US" sz="2000" b="1" i="0" u="none" strike="noStrike" kern="1200" cap="none" spc="0" normalizeH="0" baseline="0" noProof="0" dirty="0">
                <a:ln>
                  <a:noFill/>
                </a:ln>
                <a:effectLst/>
                <a:uLnTx/>
                <a:uFillTx/>
                <a:latin typeface="Buckeye Sans"/>
                <a:ea typeface="+mn-lt"/>
                <a:cs typeface="+mn-lt"/>
              </a:rPr>
            </a:br>
            <a:r>
              <a:rPr kumimoji="0" lang="en-US" sz="2000" b="1" i="0" u="none" strike="noStrike" kern="1200" cap="none" spc="0" normalizeH="0" baseline="0" noProof="0" dirty="0">
                <a:ln>
                  <a:noFill/>
                </a:ln>
                <a:solidFill>
                  <a:srgbClr val="0070C0"/>
                </a:solidFill>
                <a:effectLst/>
                <a:uLnTx/>
                <a:uFillTx/>
                <a:latin typeface="Buckeye Sans"/>
                <a:ea typeface="+mn-lt"/>
                <a:cs typeface="+mn-lt"/>
              </a:rPr>
              <a:t> </a:t>
            </a:r>
            <a:r>
              <a:rPr kumimoji="0" lang="en-US" sz="2000" b="0" i="0" u="none" strike="noStrike" kern="1200" cap="none" spc="0" normalizeH="0" baseline="0" noProof="0" dirty="0">
                <a:ln>
                  <a:noFill/>
                </a:ln>
                <a:solidFill>
                  <a:srgbClr val="0070C0"/>
                </a:solidFill>
                <a:effectLst/>
                <a:uLnTx/>
                <a:uFillTx/>
                <a:latin typeface="Buckeye Sans"/>
                <a:ea typeface="+mn-lt"/>
                <a:cs typeface="+mn-lt"/>
                <a:hlinkClick r:id="rId2">
                  <a:extLst>
                    <a:ext uri="{A12FA001-AC4F-418D-AE19-62706E023703}">
                      <ahyp:hlinkClr xmlns:ahyp="http://schemas.microsoft.com/office/drawing/2018/hyperlinkcolor" val="tx"/>
                    </a:ext>
                  </a:extLst>
                </a:hlinkClick>
              </a:rPr>
              <a:t>ascfacultyaffairs@osu.edu</a:t>
            </a:r>
            <a:r>
              <a:rPr kumimoji="0" lang="en-US" sz="2000" b="0" i="0" u="none" strike="noStrike" kern="1200" cap="none" spc="0" normalizeH="0" baseline="0" noProof="0" dirty="0">
                <a:ln>
                  <a:noFill/>
                </a:ln>
                <a:solidFill>
                  <a:srgbClr val="0070C0"/>
                </a:solidFill>
                <a:effectLst/>
                <a:uLnTx/>
                <a:uFillTx/>
                <a:latin typeface="Buckeye Sans"/>
                <a:ea typeface="+mn-lt"/>
                <a:cs typeface="+mn-lt"/>
              </a:rPr>
              <a:t> </a:t>
            </a:r>
            <a:endParaRPr lang="en-US" sz="2000" b="0" i="0" u="none" strike="noStrike" kern="1200" cap="none" spc="0" normalizeH="0" baseline="0" noProof="0">
              <a:ln>
                <a:noFill/>
              </a:ln>
              <a:solidFill>
                <a:srgbClr val="0070C0"/>
              </a:solidFill>
              <a:effectLst/>
              <a:uLnTx/>
              <a:uFillTx/>
              <a:latin typeface="Buckeye Sans"/>
            </a:endParaRPr>
          </a:p>
        </p:txBody>
      </p:sp>
      <p:sp>
        <p:nvSpPr>
          <p:cNvPr id="3" name="Title 1">
            <a:extLst>
              <a:ext uri="{FF2B5EF4-FFF2-40B4-BE49-F238E27FC236}">
                <a16:creationId xmlns:a16="http://schemas.microsoft.com/office/drawing/2014/main" id="{3BE8367F-7DF1-35FE-CACE-853B7A6A6E8E}"/>
              </a:ext>
            </a:extLst>
          </p:cNvPr>
          <p:cNvSpPr txBox="1">
            <a:spLocks/>
          </p:cNvSpPr>
          <p:nvPr/>
        </p:nvSpPr>
        <p:spPr>
          <a:xfrm>
            <a:off x="249858" y="261379"/>
            <a:ext cx="6010275" cy="838854"/>
          </a:xfrm>
          <a:prstGeom prst="rect">
            <a:avLst/>
          </a:prstGeom>
        </p:spPr>
        <p:txBody>
          <a:bodyPr vert="horz" lIns="91440" tIns="45720" rIns="91440" bIns="45720" rtlCol="0" anchor="b">
            <a:normAutofit fontScale="85000" lnSpcReduction="10000"/>
          </a:bodyPr>
          <a:lstStyle>
            <a:lvl1pPr algn="l" defTabSz="914400" rtl="0" eaLnBrk="1" latinLnBrk="0" hangingPunct="1">
              <a:lnSpc>
                <a:spcPct val="90000"/>
              </a:lnSpc>
              <a:spcBef>
                <a:spcPct val="0"/>
              </a:spcBef>
              <a:buNone/>
              <a:defRPr sz="4400" b="1" i="0" kern="1200">
                <a:solidFill>
                  <a:srgbClr val="BA0C2F"/>
                </a:solidFill>
                <a:latin typeface="Buckeye Serif 2 Black" pitchFamily="2" charset="77"/>
                <a:ea typeface="Buckeye Serif 2 Black" pitchFamily="2" charset="77"/>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srgbClr val="BA0C2F"/>
                </a:solidFill>
                <a:effectLst/>
                <a:uLnTx/>
                <a:uFillTx/>
                <a:latin typeface="Arial"/>
                <a:ea typeface="Buckeye Serif 2 Black"/>
                <a:cs typeface="Arial"/>
              </a:rPr>
              <a:t>ASC Faculty Affairs Team</a:t>
            </a:r>
          </a:p>
        </p:txBody>
      </p:sp>
      <p:sp>
        <p:nvSpPr>
          <p:cNvPr id="9" name="Title 6">
            <a:extLst>
              <a:ext uri="{FF2B5EF4-FFF2-40B4-BE49-F238E27FC236}">
                <a16:creationId xmlns:a16="http://schemas.microsoft.com/office/drawing/2014/main" id="{7F043E4C-A3B8-4D5D-96D2-25BB6212DCDF}"/>
              </a:ext>
            </a:extLst>
          </p:cNvPr>
          <p:cNvSpPr txBox="1">
            <a:spLocks/>
          </p:cNvSpPr>
          <p:nvPr/>
        </p:nvSpPr>
        <p:spPr>
          <a:xfrm>
            <a:off x="6828086" y="188074"/>
            <a:ext cx="5114056" cy="6473462"/>
          </a:xfrm>
          <a:prstGeom prst="rect">
            <a:avLst/>
          </a:prstGeom>
          <a:solidFill>
            <a:srgbClr val="FFFFFF"/>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b="1" i="0" kern="1200">
                <a:solidFill>
                  <a:srgbClr val="BA0C2F"/>
                </a:solidFill>
                <a:latin typeface="Buckeye Serif 2 Black" pitchFamily="2" charset="77"/>
                <a:ea typeface="Buckeye Serif 2 Black" pitchFamily="2" charset="77"/>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2200" dirty="0">
                <a:latin typeface="Buckeye Sans 2"/>
                <a:ea typeface="Buckeye Serif 2 Black"/>
              </a:rPr>
              <a:t>Kristi Williams</a:t>
            </a:r>
            <a:br>
              <a:rPr lang="en-US" sz="2200" dirty="0">
                <a:latin typeface="Buckeye Sans 2"/>
                <a:ea typeface="Buckeye Serif 2 Black"/>
              </a:rPr>
            </a:br>
            <a:r>
              <a:rPr lang="en-US" sz="2200" dirty="0">
                <a:solidFill>
                  <a:srgbClr val="3F4443"/>
                </a:solidFill>
                <a:latin typeface="Buckeye Sans 2"/>
                <a:ea typeface="Buckeye Serif 2 Black"/>
              </a:rPr>
              <a:t>Associate Dean of Faculty Affairs</a:t>
            </a:r>
            <a:br>
              <a:rPr lang="en-US" sz="2200" dirty="0">
                <a:latin typeface="Buckeye Sans 2"/>
                <a:ea typeface="Buckeye Serif 2 Black"/>
              </a:rPr>
            </a:br>
            <a:r>
              <a:rPr lang="en-US" sz="2200" dirty="0">
                <a:solidFill>
                  <a:srgbClr val="3F4443"/>
                </a:solidFill>
                <a:latin typeface="Buckeye Sans 2"/>
                <a:ea typeface="Buckeye Serif 2 Black"/>
              </a:rPr>
              <a:t>Professor of Sociology</a:t>
            </a:r>
            <a:br>
              <a:rPr lang="en-US" sz="2200" dirty="0">
                <a:latin typeface="Buckeye Sans 2"/>
                <a:ea typeface="Buckeye Serif 2 Black"/>
              </a:rPr>
            </a:br>
            <a:r>
              <a:rPr lang="en-US" sz="2200" dirty="0">
                <a:solidFill>
                  <a:srgbClr val="0070C0"/>
                </a:solidFill>
                <a:latin typeface="Buckeye Sans 2"/>
                <a:ea typeface="Buckeye Serif 2 Black"/>
                <a:hlinkClick r:id="rId3">
                  <a:extLst>
                    <a:ext uri="{A12FA001-AC4F-418D-AE19-62706E023703}">
                      <ahyp:hlinkClr xmlns:ahyp="http://schemas.microsoft.com/office/drawing/2018/hyperlinkcolor" val="tx"/>
                    </a:ext>
                  </a:extLst>
                </a:hlinkClick>
              </a:rPr>
              <a:t>williams.2339@osu.edu</a:t>
            </a:r>
            <a:br>
              <a:rPr lang="en-US" sz="2200" i="0" u="none" strike="noStrike" kern="1200" cap="none" spc="0" normalizeH="0" baseline="0" noProof="0" dirty="0">
                <a:ln>
                  <a:noFill/>
                </a:ln>
                <a:effectLst/>
                <a:uLnTx/>
                <a:uFillTx/>
                <a:latin typeface="Buckeye Sans 2"/>
              </a:rPr>
            </a:br>
            <a:endParaRPr lang="en-US" sz="2200" i="0" u="none" strike="noStrike" kern="1200" cap="none" spc="0" normalizeH="0" baseline="0" noProof="0">
              <a:ln>
                <a:noFill/>
              </a:ln>
              <a:solidFill>
                <a:srgbClr val="BA0C2F"/>
              </a:solidFill>
              <a:effectLst/>
              <a:uLnTx/>
              <a:uFillTx/>
              <a:latin typeface="Buckeye Sans 2"/>
            </a:endParaRPr>
          </a:p>
          <a:p>
            <a:pPr algn="ctr">
              <a:defRPr/>
            </a:pPr>
            <a:r>
              <a:rPr kumimoji="0" lang="en-US" sz="2200" b="1" i="0" u="none" strike="noStrike" kern="1200" cap="none" spc="0" normalizeH="0" baseline="0" noProof="0" dirty="0">
                <a:ln>
                  <a:noFill/>
                </a:ln>
                <a:solidFill>
                  <a:srgbClr val="BA0C2F"/>
                </a:solidFill>
                <a:effectLst/>
                <a:uLnTx/>
                <a:uFillTx/>
                <a:latin typeface="Buckeye Sans 2"/>
                <a:ea typeface="Buckeye Serif 2 Black"/>
              </a:rPr>
              <a:t>Toni Calbert</a:t>
            </a:r>
            <a:br>
              <a:rPr lang="en-US" sz="2200" i="0" u="none" strike="noStrike" kern="1200" cap="none" spc="0" normalizeH="0" baseline="0" noProof="0" dirty="0">
                <a:ln>
                  <a:noFill/>
                </a:ln>
                <a:effectLst/>
                <a:uLnTx/>
                <a:uFillTx/>
                <a:latin typeface="Buckeye Sans 2"/>
              </a:rPr>
            </a:br>
            <a:r>
              <a:rPr kumimoji="0" lang="en-US" sz="2200" i="0" u="none" strike="noStrike" kern="1200" cap="none" spc="0" normalizeH="0" baseline="0" noProof="0" dirty="0">
                <a:ln>
                  <a:noFill/>
                </a:ln>
                <a:solidFill>
                  <a:srgbClr val="3F4443"/>
                </a:solidFill>
                <a:effectLst/>
                <a:uLnTx/>
                <a:uFillTx/>
                <a:latin typeface="Buckeye Sans 2"/>
                <a:ea typeface="Buckeye Serif 2 Black"/>
              </a:rPr>
              <a:t>Assistant Dean of Faculty Affairs</a:t>
            </a:r>
            <a:br>
              <a:rPr lang="en-US" sz="2200" i="0" u="none" strike="noStrike" kern="1200" cap="none" spc="0" normalizeH="0" baseline="0" noProof="0" dirty="0">
                <a:ln>
                  <a:noFill/>
                </a:ln>
                <a:effectLst/>
                <a:uLnTx/>
                <a:uFillTx/>
                <a:latin typeface="Buckeye Sans 2"/>
              </a:rPr>
            </a:br>
            <a:r>
              <a:rPr kumimoji="0" lang="en-US" sz="2200" i="0" u="none" strike="noStrike" kern="1200" cap="none" spc="0" normalizeH="0" baseline="0" noProof="0" dirty="0">
                <a:ln>
                  <a:noFill/>
                </a:ln>
                <a:solidFill>
                  <a:srgbClr val="0070C0"/>
                </a:solidFill>
                <a:effectLst/>
                <a:uLnTx/>
                <a:uFillTx/>
                <a:latin typeface="Buckeye Sans 2"/>
                <a:ea typeface="Buckeye Serif 2 Black"/>
                <a:hlinkClick r:id="rId4">
                  <a:extLst>
                    <a:ext uri="{A12FA001-AC4F-418D-AE19-62706E023703}">
                      <ahyp:hlinkClr xmlns:ahyp="http://schemas.microsoft.com/office/drawing/2018/hyperlinkcolor" val="tx"/>
                    </a:ext>
                  </a:extLst>
                </a:hlinkClick>
              </a:rPr>
              <a:t>calbert.5@osu.edu</a:t>
            </a:r>
            <a:br>
              <a:rPr lang="en-US" sz="2200" i="0" u="none" strike="noStrike" kern="1200" cap="none" spc="0" normalizeH="0" baseline="0" noProof="0" dirty="0">
                <a:ln>
                  <a:noFill/>
                </a:ln>
                <a:effectLst/>
                <a:uLnTx/>
                <a:uFillTx/>
                <a:latin typeface="Buckeye Sans 2"/>
              </a:rPr>
            </a:br>
            <a:br>
              <a:rPr lang="en-US" sz="2200" i="0" u="none" strike="noStrike" kern="1200" cap="none" spc="0" normalizeH="0" baseline="0" noProof="0" dirty="0">
                <a:ln>
                  <a:noFill/>
                </a:ln>
                <a:effectLst/>
                <a:uLnTx/>
                <a:uFillTx/>
                <a:latin typeface="Buckeye Sans 2"/>
              </a:rPr>
            </a:br>
            <a:r>
              <a:rPr kumimoji="0" lang="en-US" sz="2200" b="1" i="0" u="none" strike="noStrike" kern="1200" cap="none" spc="0" normalizeH="0" baseline="0" noProof="0" dirty="0">
                <a:ln>
                  <a:noFill/>
                </a:ln>
                <a:solidFill>
                  <a:srgbClr val="BA0C2F"/>
                </a:solidFill>
                <a:effectLst/>
                <a:uLnTx/>
                <a:uFillTx/>
                <a:latin typeface="Buckeye Sans 2"/>
                <a:ea typeface="Buckeye Serif 2 Black"/>
              </a:rPr>
              <a:t>Elizabeth Murphy</a:t>
            </a:r>
            <a:br>
              <a:rPr lang="en-US" sz="2200" i="0" u="none" strike="noStrike" kern="1200" cap="none" spc="0" normalizeH="0" baseline="0" noProof="0" dirty="0">
                <a:ln>
                  <a:noFill/>
                </a:ln>
                <a:effectLst/>
                <a:uLnTx/>
                <a:uFillTx/>
                <a:latin typeface="Buckeye Sans 2"/>
              </a:rPr>
            </a:br>
            <a:r>
              <a:rPr kumimoji="0" lang="en-US" sz="2200" i="0" u="none" strike="noStrike" kern="1200" cap="none" spc="0" normalizeH="0" baseline="0" noProof="0" dirty="0">
                <a:ln>
                  <a:noFill/>
                </a:ln>
                <a:solidFill>
                  <a:srgbClr val="3F4443"/>
                </a:solidFill>
                <a:effectLst/>
                <a:uLnTx/>
                <a:uFillTx/>
                <a:latin typeface="Buckeye Sans 2"/>
                <a:ea typeface="Buckeye Serif 2 Black"/>
              </a:rPr>
              <a:t>Faculty Affairs Specialist</a:t>
            </a:r>
            <a:br>
              <a:rPr lang="en-US" sz="2200" i="0" u="none" strike="noStrike" kern="1200" cap="none" spc="0" normalizeH="0" baseline="0" noProof="0" dirty="0">
                <a:ln>
                  <a:noFill/>
                </a:ln>
                <a:effectLst/>
                <a:uLnTx/>
                <a:uFillTx/>
                <a:latin typeface="Buckeye Sans 2"/>
              </a:rPr>
            </a:br>
            <a:r>
              <a:rPr kumimoji="0" lang="en-US" sz="2200" i="0" u="none" strike="noStrike" kern="1200" cap="none" spc="0" normalizeH="0" baseline="0" noProof="0" dirty="0">
                <a:ln>
                  <a:noFill/>
                </a:ln>
                <a:solidFill>
                  <a:srgbClr val="0070C0"/>
                </a:solidFill>
                <a:effectLst/>
                <a:uLnTx/>
                <a:uFillTx/>
                <a:latin typeface="Buckeye Sans 2"/>
                <a:ea typeface="Buckeye Serif 2 Black"/>
                <a:hlinkClick r:id="rId5">
                  <a:extLst>
                    <a:ext uri="{A12FA001-AC4F-418D-AE19-62706E023703}">
                      <ahyp:hlinkClr xmlns:ahyp="http://schemas.microsoft.com/office/drawing/2018/hyperlinkcolor" val="tx"/>
                    </a:ext>
                  </a:extLst>
                </a:hlinkClick>
              </a:rPr>
              <a:t>murphy.926@osu.edu</a:t>
            </a:r>
            <a:endParaRPr lang="en-US" sz="2200" i="0" u="none" strike="noStrike" kern="1200" cap="none" spc="0" normalizeH="0" baseline="0" noProof="0">
              <a:ln>
                <a:noFill/>
              </a:ln>
              <a:solidFill>
                <a:srgbClr val="0070C0"/>
              </a:solidFill>
              <a:effectLst/>
              <a:uLnTx/>
              <a:uFillTx/>
              <a:latin typeface="Buckeye Sans 2"/>
              <a:ea typeface="Buckeye Serif 2 Black"/>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lang="en-US" sz="2200" i="0" u="none" strike="noStrike" kern="1200" cap="none" spc="0" normalizeH="0" baseline="0" noProof="0" dirty="0">
              <a:ln>
                <a:noFill/>
              </a:ln>
              <a:solidFill>
                <a:srgbClr val="00B0F0"/>
              </a:solidFill>
              <a:effectLst/>
              <a:uLnTx/>
              <a:uFillTx/>
              <a:latin typeface="Buckeye Sans 2"/>
              <a:ea typeface="Buckeye Serif 2 Black"/>
            </a:endParaRPr>
          </a:p>
          <a:p>
            <a:pPr algn="ctr"/>
            <a:r>
              <a:rPr kumimoji="0" lang="en-US" sz="2200" b="1" i="0" u="none" strike="noStrike" kern="1200" cap="none" spc="0" normalizeH="0" baseline="0" noProof="0" dirty="0">
                <a:ln>
                  <a:noFill/>
                </a:ln>
                <a:solidFill>
                  <a:srgbClr val="BA0C2F"/>
                </a:solidFill>
                <a:effectLst/>
                <a:uLnTx/>
                <a:uFillTx/>
                <a:latin typeface="Buckeye Sans 2"/>
                <a:ea typeface="Buckeye Serif 2 Black"/>
              </a:rPr>
              <a:t>Destanie Scales</a:t>
            </a:r>
            <a:br>
              <a:rPr lang="en-US" sz="2200" i="0" u="none" strike="noStrike" kern="1200" cap="none" spc="0" normalizeH="0" baseline="0" noProof="0" dirty="0">
                <a:ln>
                  <a:noFill/>
                </a:ln>
                <a:effectLst/>
                <a:uLnTx/>
                <a:uFillTx/>
                <a:latin typeface="Buckeye Sans 2"/>
              </a:rPr>
            </a:br>
            <a:r>
              <a:rPr kumimoji="0" lang="en-US" sz="2200" i="0" u="none" strike="noStrike" kern="1200" cap="none" spc="0" normalizeH="0" baseline="0" noProof="0" dirty="0">
                <a:ln>
                  <a:noFill/>
                </a:ln>
                <a:solidFill>
                  <a:srgbClr val="3F4443"/>
                </a:solidFill>
                <a:effectLst/>
                <a:uLnTx/>
                <a:uFillTx/>
                <a:latin typeface="Buckeye Sans 2"/>
                <a:ea typeface="Buckeye Serif 2 Black"/>
              </a:rPr>
              <a:t>Faculty Affairs Specialist</a:t>
            </a:r>
            <a:br>
              <a:rPr lang="en-US" sz="2200" i="0" u="none" strike="noStrike" kern="1200" cap="none" spc="0" normalizeH="0" baseline="0" noProof="0" dirty="0">
                <a:ln>
                  <a:noFill/>
                </a:ln>
                <a:effectLst/>
                <a:uLnTx/>
                <a:uFillTx/>
                <a:latin typeface="Buckeye Sans 2"/>
              </a:rPr>
            </a:br>
            <a:r>
              <a:rPr lang="en-US" sz="2200" dirty="0">
                <a:solidFill>
                  <a:srgbClr val="0070C0"/>
                </a:solidFill>
                <a:latin typeface="Buckeye Sans 2"/>
                <a:ea typeface="Buckeye Serif 2 Black"/>
                <a:hlinkClick r:id="rId6">
                  <a:extLst>
                    <a:ext uri="{A12FA001-AC4F-418D-AE19-62706E023703}">
                      <ahyp:hlinkClr xmlns:ahyp="http://schemas.microsoft.com/office/drawing/2018/hyperlinkcolor" val="tx"/>
                    </a:ext>
                  </a:extLst>
                </a:hlinkClick>
              </a:rPr>
              <a:t>scales.106@osu.edu</a:t>
            </a:r>
            <a:endParaRPr lang="en-US" sz="2200">
              <a:solidFill>
                <a:srgbClr val="0070C0"/>
              </a:solidFill>
              <a:latin typeface="Buckeye Sans 2"/>
              <a:ea typeface="Buckeye Serif 2 Black"/>
            </a:endParaRP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2000" b="0" i="0" u="none" strike="noStrike" kern="1200" cap="none" spc="0" normalizeH="0" baseline="0" noProof="0" dirty="0">
              <a:ln>
                <a:noFill/>
              </a:ln>
              <a:solidFill>
                <a:srgbClr val="00B0F0"/>
              </a:solidFill>
              <a:effectLst/>
              <a:uLnTx/>
              <a:uFillTx/>
              <a:latin typeface="Buckeye Sans"/>
              <a:ea typeface="Buckeye Serif 2 Black"/>
              <a:cs typeface="+mj-cs"/>
            </a:endParaRPr>
          </a:p>
        </p:txBody>
      </p:sp>
      <p:pic>
        <p:nvPicPr>
          <p:cNvPr id="7" name="Picture 6" descr="Poppy flowers in a field with sky in background">
            <a:extLst>
              <a:ext uri="{FF2B5EF4-FFF2-40B4-BE49-F238E27FC236}">
                <a16:creationId xmlns:a16="http://schemas.microsoft.com/office/drawing/2014/main" id="{17A37493-3732-0F4C-1A9F-6362752D2647}"/>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634138" y="1454323"/>
            <a:ext cx="5114054" cy="3409369"/>
          </a:xfrm>
          <a:prstGeom prst="rect">
            <a:avLst/>
          </a:prstGeom>
          <a:ln w="19050">
            <a:solidFill>
              <a:srgbClr val="BA0C2F"/>
            </a:solidFill>
          </a:ln>
        </p:spPr>
      </p:pic>
    </p:spTree>
    <p:extLst>
      <p:ext uri="{BB962C8B-B14F-4D97-AF65-F5344CB8AC3E}">
        <p14:creationId xmlns:p14="http://schemas.microsoft.com/office/powerpoint/2010/main" val="34227008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0537D90-A15E-5200-2946-A9C94BED2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AF2C4BD-031E-B924-55BF-389CF63FCCDA}"/>
              </a:ext>
            </a:extLst>
          </p:cNvPr>
          <p:cNvSpPr>
            <a:spLocks noGrp="1"/>
          </p:cNvSpPr>
          <p:nvPr>
            <p:ph type="sldNum" sz="quarter" idx="12"/>
          </p:nvPr>
        </p:nvSpPr>
        <p:spPr/>
        <p:txBody>
          <a:bodyPr/>
          <a:lstStyle/>
          <a:p>
            <a:fld id="{DFA4CD3D-26C8-47FF-8D13-9B32BAAB4735}" type="slidenum">
              <a:rPr lang="en-US" smtClean="0"/>
              <a:t>48</a:t>
            </a:fld>
            <a:endParaRPr lang="en-US"/>
          </a:p>
        </p:txBody>
      </p:sp>
      <p:sp>
        <p:nvSpPr>
          <p:cNvPr id="7" name="Title 6">
            <a:extLst>
              <a:ext uri="{FF2B5EF4-FFF2-40B4-BE49-F238E27FC236}">
                <a16:creationId xmlns:a16="http://schemas.microsoft.com/office/drawing/2014/main" id="{4907985B-4564-2108-7742-C2BAB346C4E4}"/>
              </a:ext>
            </a:extLst>
          </p:cNvPr>
          <p:cNvSpPr>
            <a:spLocks noGrp="1"/>
          </p:cNvSpPr>
          <p:nvPr>
            <p:ph type="title"/>
          </p:nvPr>
        </p:nvSpPr>
        <p:spPr/>
        <p:txBody>
          <a:bodyPr>
            <a:normAutofit fontScale="90000"/>
          </a:bodyPr>
          <a:lstStyle/>
          <a:p>
            <a:pPr algn="ctr"/>
            <a:r>
              <a:rPr lang="en-US">
                <a:latin typeface="+mn-lt"/>
              </a:rPr>
              <a:t>Questions?</a:t>
            </a:r>
          </a:p>
        </p:txBody>
      </p:sp>
    </p:spTree>
    <p:extLst>
      <p:ext uri="{BB962C8B-B14F-4D97-AF65-F5344CB8AC3E}">
        <p14:creationId xmlns:p14="http://schemas.microsoft.com/office/powerpoint/2010/main" val="42866717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CA54F48-49E4-986C-B470-3F73DDF04FC2}"/>
              </a:ext>
            </a:extLst>
          </p:cNvPr>
          <p:cNvSpPr>
            <a:spLocks noGrp="1"/>
          </p:cNvSpPr>
          <p:nvPr>
            <p:ph type="ctrTitle"/>
          </p:nvPr>
        </p:nvSpPr>
        <p:spPr/>
        <p:txBody>
          <a:bodyPr/>
          <a:lstStyle/>
          <a:p>
            <a:pPr algn="ctr"/>
            <a:r>
              <a:rPr lang="en-US">
                <a:latin typeface="+mn-lt"/>
              </a:rPr>
              <a:t>Thank you!</a:t>
            </a:r>
          </a:p>
        </p:txBody>
      </p:sp>
      <p:sp>
        <p:nvSpPr>
          <p:cNvPr id="4" name="Footer Placeholder 3">
            <a:extLst>
              <a:ext uri="{FF2B5EF4-FFF2-40B4-BE49-F238E27FC236}">
                <a16:creationId xmlns:a16="http://schemas.microsoft.com/office/drawing/2014/main" id="{E640DD6C-B32F-EC41-E6D1-25D4E2501D9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2C3B149-CB11-0029-281E-7602584E8036}"/>
              </a:ext>
            </a:extLst>
          </p:cNvPr>
          <p:cNvSpPr>
            <a:spLocks noGrp="1"/>
          </p:cNvSpPr>
          <p:nvPr>
            <p:ph type="sldNum" sz="quarter" idx="12"/>
          </p:nvPr>
        </p:nvSpPr>
        <p:spPr/>
        <p:txBody>
          <a:bodyPr/>
          <a:lstStyle/>
          <a:p>
            <a:fld id="{DFA4CD3D-26C8-47FF-8D13-9B32BAAB4735}" type="slidenum">
              <a:rPr lang="en-US" smtClean="0"/>
              <a:t>49</a:t>
            </a:fld>
            <a:endParaRPr lang="en-US"/>
          </a:p>
        </p:txBody>
      </p:sp>
    </p:spTree>
    <p:extLst>
      <p:ext uri="{BB962C8B-B14F-4D97-AF65-F5344CB8AC3E}">
        <p14:creationId xmlns:p14="http://schemas.microsoft.com/office/powerpoint/2010/main" val="2199575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CC241A-CA75-276D-5EEC-D2A3513D41F3}"/>
              </a:ext>
            </a:extLst>
          </p:cNvPr>
          <p:cNvSpPr>
            <a:spLocks noGrp="1"/>
          </p:cNvSpPr>
          <p:nvPr>
            <p:ph idx="1"/>
          </p:nvPr>
        </p:nvSpPr>
        <p:spPr>
          <a:xfrm>
            <a:off x="5061726" y="705733"/>
            <a:ext cx="6578781" cy="5107055"/>
          </a:xfrm>
        </p:spPr>
        <p:txBody>
          <a:bodyPr vert="horz" lIns="91440" tIns="45720" rIns="91440" bIns="45720" rtlCol="0" anchor="t">
            <a:noAutofit/>
          </a:bodyPr>
          <a:lstStyle/>
          <a:p>
            <a:pPr marL="457200" indent="-457200">
              <a:lnSpc>
                <a:spcPct val="120000"/>
              </a:lnSpc>
              <a:buFont typeface="Courier New" panose="02070309020205020404" pitchFamily="49" charset="0"/>
              <a:buChar char="o"/>
            </a:pPr>
            <a:r>
              <a:rPr lang="en-US" sz="2600" dirty="0">
                <a:latin typeface="+mn-lt"/>
                <a:cs typeface="Arial"/>
              </a:rPr>
              <a:t>POD Responsibilities</a:t>
            </a:r>
          </a:p>
          <a:p>
            <a:pPr marL="457200" indent="-457200">
              <a:lnSpc>
                <a:spcPct val="120000"/>
              </a:lnSpc>
              <a:buFont typeface="Courier New" panose="02070309020205020404" pitchFamily="49" charset="0"/>
              <a:buChar char="o"/>
            </a:pPr>
            <a:r>
              <a:rPr lang="en-US" sz="2600" dirty="0">
                <a:latin typeface="+mn-lt"/>
                <a:cs typeface="Arial"/>
              </a:rPr>
              <a:t>POD Forms</a:t>
            </a:r>
          </a:p>
          <a:p>
            <a:pPr marL="457200" indent="-457200">
              <a:lnSpc>
                <a:spcPct val="120000"/>
              </a:lnSpc>
              <a:buFont typeface="Courier New" panose="02070309020205020404" pitchFamily="49" charset="0"/>
              <a:buChar char="o"/>
            </a:pPr>
            <a:r>
              <a:rPr lang="en-US" sz="2600" dirty="0">
                <a:latin typeface="+mn-lt"/>
                <a:cs typeface="Arial"/>
              </a:rPr>
              <a:t>CEF Chair Responsibilities</a:t>
            </a:r>
            <a:endParaRPr lang="en-US" sz="2600" dirty="0"/>
          </a:p>
          <a:p>
            <a:pPr marL="457200" indent="-457200">
              <a:lnSpc>
                <a:spcPct val="120000"/>
              </a:lnSpc>
              <a:buFont typeface="Courier New" panose="02070309020205020404" pitchFamily="49" charset="0"/>
              <a:buChar char="o"/>
            </a:pPr>
            <a:r>
              <a:rPr lang="en-US" sz="2600" dirty="0">
                <a:latin typeface="+mn-lt"/>
                <a:cs typeface="Arial"/>
              </a:rPr>
              <a:t>CEF Review Meeting Structure</a:t>
            </a:r>
          </a:p>
          <a:p>
            <a:pPr marL="457200" indent="-457200">
              <a:lnSpc>
                <a:spcPct val="120000"/>
              </a:lnSpc>
              <a:buFont typeface="Courier New" panose="02070309020205020404" pitchFamily="49" charset="0"/>
              <a:buChar char="o"/>
            </a:pPr>
            <a:r>
              <a:rPr lang="en-US" sz="2600" dirty="0">
                <a:latin typeface="+mn-lt"/>
                <a:cs typeface="Arial"/>
              </a:rPr>
              <a:t>CEF Voting</a:t>
            </a:r>
          </a:p>
          <a:p>
            <a:pPr marL="457200" indent="-457200">
              <a:lnSpc>
                <a:spcPct val="120000"/>
              </a:lnSpc>
              <a:buFont typeface="Courier New" panose="02070309020205020404" pitchFamily="49" charset="0"/>
              <a:buChar char="o"/>
            </a:pPr>
            <a:r>
              <a:rPr lang="en-US" sz="2600" dirty="0">
                <a:latin typeface="+mn-lt"/>
                <a:cs typeface="Arial"/>
              </a:rPr>
              <a:t>CEF Letter </a:t>
            </a:r>
          </a:p>
          <a:p>
            <a:pPr marL="457200" indent="-457200">
              <a:lnSpc>
                <a:spcPct val="120000"/>
              </a:lnSpc>
              <a:buFont typeface="Courier New" panose="02070309020205020404" pitchFamily="49" charset="0"/>
              <a:buChar char="o"/>
            </a:pPr>
            <a:r>
              <a:rPr lang="en-US" sz="2600" dirty="0">
                <a:latin typeface="+mn-lt"/>
                <a:cs typeface="Arial"/>
              </a:rPr>
              <a:t>TIU </a:t>
            </a:r>
            <a:r>
              <a:rPr lang="en-US" sz="2600">
                <a:latin typeface="+mn-lt"/>
                <a:cs typeface="Arial"/>
              </a:rPr>
              <a:t>Head Responsibilities</a:t>
            </a:r>
            <a:endParaRPr lang="en-US" sz="2600" dirty="0">
              <a:latin typeface="+mn-lt"/>
              <a:cs typeface="Arial"/>
            </a:endParaRPr>
          </a:p>
          <a:p>
            <a:pPr marL="457200" indent="-457200">
              <a:lnSpc>
                <a:spcPct val="120000"/>
              </a:lnSpc>
              <a:buFont typeface="Courier New" panose="02070309020205020404" pitchFamily="49" charset="0"/>
              <a:buChar char="o"/>
            </a:pPr>
            <a:r>
              <a:rPr lang="en-US" sz="2600" dirty="0">
                <a:latin typeface="+mn-lt"/>
                <a:cs typeface="Arial"/>
              </a:rPr>
              <a:t>Resources</a:t>
            </a:r>
          </a:p>
        </p:txBody>
      </p:sp>
      <p:sp>
        <p:nvSpPr>
          <p:cNvPr id="5" name="Slide Number Placeholder 4">
            <a:extLst>
              <a:ext uri="{FF2B5EF4-FFF2-40B4-BE49-F238E27FC236}">
                <a16:creationId xmlns:a16="http://schemas.microsoft.com/office/drawing/2014/main" id="{DF580CF5-9C81-3284-BA0C-AD49388AD235}"/>
              </a:ext>
            </a:extLst>
          </p:cNvPr>
          <p:cNvSpPr>
            <a:spLocks noGrp="1"/>
          </p:cNvSpPr>
          <p:nvPr>
            <p:ph type="sldNum" sz="quarter" idx="12"/>
          </p:nvPr>
        </p:nvSpPr>
        <p:spPr/>
        <p:txBody>
          <a:bodyPr/>
          <a:lstStyle/>
          <a:p>
            <a:fld id="{DFA4CD3D-26C8-47FF-8D13-9B32BAAB4735}" type="slidenum">
              <a:rPr lang="en-US" smtClean="0"/>
              <a:t>5</a:t>
            </a:fld>
            <a:endParaRPr lang="en-US"/>
          </a:p>
        </p:txBody>
      </p:sp>
      <p:sp>
        <p:nvSpPr>
          <p:cNvPr id="8" name="Rectangle: Single Corner Snipped 7">
            <a:extLst>
              <a:ext uri="{FF2B5EF4-FFF2-40B4-BE49-F238E27FC236}">
                <a16:creationId xmlns:a16="http://schemas.microsoft.com/office/drawing/2014/main" id="{F6248BAE-0850-E592-D83A-CC63EA336B62}"/>
              </a:ext>
            </a:extLst>
          </p:cNvPr>
          <p:cNvSpPr/>
          <p:nvPr/>
        </p:nvSpPr>
        <p:spPr>
          <a:xfrm rot="10800000">
            <a:off x="378300" y="460624"/>
            <a:ext cx="4400550" cy="5597276"/>
          </a:xfrm>
          <a:prstGeom prst="snip1Rect">
            <a:avLst/>
          </a:prstGeom>
          <a:solidFill>
            <a:srgbClr val="BA0C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9" name="TextBox 8">
            <a:extLst>
              <a:ext uri="{FF2B5EF4-FFF2-40B4-BE49-F238E27FC236}">
                <a16:creationId xmlns:a16="http://schemas.microsoft.com/office/drawing/2014/main" id="{E0C045E6-A979-612C-DCB1-EDD13F0B534C}"/>
              </a:ext>
            </a:extLst>
          </p:cNvPr>
          <p:cNvSpPr txBox="1"/>
          <p:nvPr/>
        </p:nvSpPr>
        <p:spPr>
          <a:xfrm>
            <a:off x="860796" y="2659097"/>
            <a:ext cx="3510898" cy="1200329"/>
          </a:xfrm>
          <a:prstGeom prst="rect">
            <a:avLst/>
          </a:prstGeom>
          <a:noFill/>
        </p:spPr>
        <p:txBody>
          <a:bodyPr wrap="none" rtlCol="0">
            <a:spAutoFit/>
          </a:bodyPr>
          <a:lstStyle/>
          <a:p>
            <a:r>
              <a:rPr lang="en-US" sz="7200" b="1">
                <a:solidFill>
                  <a:schemeClr val="bg1"/>
                </a:solidFill>
              </a:rPr>
              <a:t>Agenda</a:t>
            </a:r>
          </a:p>
        </p:txBody>
      </p:sp>
    </p:spTree>
    <p:extLst>
      <p:ext uri="{BB962C8B-B14F-4D97-AF65-F5344CB8AC3E}">
        <p14:creationId xmlns:p14="http://schemas.microsoft.com/office/powerpoint/2010/main" val="2887118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09DAF07-985C-828C-B896-07F3C6DDF534}"/>
              </a:ext>
            </a:extLst>
          </p:cNvPr>
          <p:cNvSpPr>
            <a:spLocks noGrp="1"/>
          </p:cNvSpPr>
          <p:nvPr>
            <p:ph type="sldNum" sz="quarter" idx="12"/>
          </p:nvPr>
        </p:nvSpPr>
        <p:spPr/>
        <p:txBody>
          <a:bodyPr/>
          <a:lstStyle/>
          <a:p>
            <a:fld id="{DFA4CD3D-26C8-47FF-8D13-9B32BAAB4735}" type="slidenum">
              <a:rPr lang="en-US" smtClean="0"/>
              <a:t>6</a:t>
            </a:fld>
            <a:endParaRPr lang="en-US"/>
          </a:p>
        </p:txBody>
      </p:sp>
      <p:sp>
        <p:nvSpPr>
          <p:cNvPr id="4" name="Title 3">
            <a:extLst>
              <a:ext uri="{FF2B5EF4-FFF2-40B4-BE49-F238E27FC236}">
                <a16:creationId xmlns:a16="http://schemas.microsoft.com/office/drawing/2014/main" id="{D3850A26-183D-EA0A-C05B-9F0F1C72EF6F}"/>
              </a:ext>
            </a:extLst>
          </p:cNvPr>
          <p:cNvSpPr>
            <a:spLocks noGrp="1"/>
          </p:cNvSpPr>
          <p:nvPr>
            <p:ph type="title"/>
          </p:nvPr>
        </p:nvSpPr>
        <p:spPr>
          <a:xfrm>
            <a:off x="782149" y="2054967"/>
            <a:ext cx="10515600" cy="2476090"/>
          </a:xfrm>
        </p:spPr>
        <p:txBody>
          <a:bodyPr>
            <a:normAutofit/>
          </a:bodyPr>
          <a:lstStyle/>
          <a:p>
            <a:pPr algn="ctr"/>
            <a:r>
              <a:rPr lang="en-US" sz="6100">
                <a:latin typeface="+mn-lt"/>
                <a:ea typeface="Buckeye Serif 2 Black"/>
              </a:rPr>
              <a:t>POD</a:t>
            </a:r>
            <a:br>
              <a:rPr lang="en-US" b="0">
                <a:latin typeface="+mn-lt"/>
                <a:ea typeface="Buckeye Serif 2 Black"/>
              </a:rPr>
            </a:br>
            <a:br>
              <a:rPr lang="en-US">
                <a:latin typeface="+mn-lt"/>
                <a:ea typeface="Buckeye Serif 2 Black"/>
              </a:rPr>
            </a:br>
            <a:r>
              <a:rPr lang="en-US" sz="4000">
                <a:latin typeface="Buckeye Sans"/>
                <a:ea typeface="Buckeye Serif 2 Black"/>
              </a:rPr>
              <a:t>Kristi Williams</a:t>
            </a:r>
            <a:endParaRPr lang="en-US" sz="3600">
              <a:latin typeface="Buckeye Sans"/>
            </a:endParaRPr>
          </a:p>
        </p:txBody>
      </p:sp>
    </p:spTree>
    <p:extLst>
      <p:ext uri="{BB962C8B-B14F-4D97-AF65-F5344CB8AC3E}">
        <p14:creationId xmlns:p14="http://schemas.microsoft.com/office/powerpoint/2010/main" val="31761949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55D73-009E-C3C3-14CC-1C0086F6C63A}"/>
              </a:ext>
            </a:extLst>
          </p:cNvPr>
          <p:cNvSpPr>
            <a:spLocks noGrp="1"/>
          </p:cNvSpPr>
          <p:nvPr>
            <p:ph type="title"/>
          </p:nvPr>
        </p:nvSpPr>
        <p:spPr>
          <a:xfrm>
            <a:off x="654238" y="561589"/>
            <a:ext cx="10515600" cy="838854"/>
          </a:xfrm>
        </p:spPr>
        <p:txBody>
          <a:bodyPr/>
          <a:lstStyle/>
          <a:p>
            <a:r>
              <a:rPr lang="en-US">
                <a:latin typeface="+mn-lt"/>
                <a:cs typeface="Arial"/>
              </a:rPr>
              <a:t>Procedures Oversight Designee (POD)</a:t>
            </a:r>
            <a:endParaRPr lang="en-US">
              <a:latin typeface="+mn-lt"/>
            </a:endParaRPr>
          </a:p>
        </p:txBody>
      </p:sp>
      <p:sp>
        <p:nvSpPr>
          <p:cNvPr id="3" name="Content Placeholder 2">
            <a:extLst>
              <a:ext uri="{FF2B5EF4-FFF2-40B4-BE49-F238E27FC236}">
                <a16:creationId xmlns:a16="http://schemas.microsoft.com/office/drawing/2014/main" id="{9378CCB8-D49F-372B-576A-35E20951069A}"/>
              </a:ext>
            </a:extLst>
          </p:cNvPr>
          <p:cNvSpPr>
            <a:spLocks noGrp="1"/>
          </p:cNvSpPr>
          <p:nvPr>
            <p:ph idx="1"/>
          </p:nvPr>
        </p:nvSpPr>
        <p:spPr>
          <a:xfrm>
            <a:off x="838200" y="1746913"/>
            <a:ext cx="9261143" cy="4185801"/>
          </a:xfrm>
        </p:spPr>
        <p:txBody>
          <a:bodyPr vert="horz" lIns="91440" tIns="45720" rIns="91440" bIns="45720" rtlCol="0" anchor="t">
            <a:noAutofit/>
          </a:bodyPr>
          <a:lstStyle/>
          <a:p>
            <a:pPr marL="457200" indent="-457200">
              <a:lnSpc>
                <a:spcPct val="100000"/>
              </a:lnSpc>
              <a:spcAft>
                <a:spcPts val="500"/>
              </a:spcAft>
              <a:buFont typeface="Arial" panose="020B0604020202020204" pitchFamily="34" charset="0"/>
              <a:buChar char="•"/>
              <a:defRPr/>
            </a:pPr>
            <a:r>
              <a:rPr lang="en-US" sz="2600">
                <a:solidFill>
                  <a:schemeClr val="tx1">
                    <a:lumMod val="50000"/>
                  </a:schemeClr>
                </a:solidFill>
                <a:latin typeface="Arial"/>
                <a:cs typeface="Arial"/>
              </a:rPr>
              <a:t>Provides oversight of each member of the eligible faculty’s responsibility for the integrity of the P&amp;T review process, ensuring that reviews are procedurally correct, fair, and free of bias. </a:t>
            </a:r>
          </a:p>
          <a:p>
            <a:pPr marL="457200" indent="-457200">
              <a:lnSpc>
                <a:spcPct val="100000"/>
              </a:lnSpc>
              <a:spcAft>
                <a:spcPts val="500"/>
              </a:spcAft>
              <a:buFont typeface="Arial" panose="020B0604020202020204" pitchFamily="34" charset="0"/>
              <a:buChar char="•"/>
              <a:defRPr/>
            </a:pPr>
            <a:r>
              <a:rPr lang="en-US" sz="2600">
                <a:solidFill>
                  <a:schemeClr val="tx1">
                    <a:lumMod val="50000"/>
                  </a:schemeClr>
                </a:solidFill>
                <a:latin typeface="Arial"/>
                <a:cs typeface="Arial"/>
              </a:rPr>
              <a:t>Must be a member of the eligible faculty for all cases overseen</a:t>
            </a:r>
          </a:p>
          <a:p>
            <a:pPr marL="457200" indent="-457200">
              <a:lnSpc>
                <a:spcPct val="100000"/>
              </a:lnSpc>
              <a:spcAft>
                <a:spcPts val="500"/>
              </a:spcAft>
              <a:buFont typeface="Arial" panose="020B0604020202020204" pitchFamily="34" charset="0"/>
              <a:buChar char="•"/>
              <a:defRPr/>
            </a:pPr>
            <a:r>
              <a:rPr lang="en-US" sz="2600">
                <a:solidFill>
                  <a:schemeClr val="tx1">
                    <a:lumMod val="50000"/>
                  </a:schemeClr>
                </a:solidFill>
                <a:latin typeface="Arial"/>
                <a:cs typeface="Arial"/>
              </a:rPr>
              <a:t>May not be the department chair, CEF Chair, or P&amp;T Chair (in units that have P&amp;T subcommittees)</a:t>
            </a:r>
          </a:p>
          <a:p>
            <a:pPr marL="457200" indent="-457200">
              <a:lnSpc>
                <a:spcPct val="100000"/>
              </a:lnSpc>
              <a:spcAft>
                <a:spcPts val="500"/>
              </a:spcAft>
              <a:buFont typeface="Arial" panose="020B0604020202020204" pitchFamily="34" charset="0"/>
              <a:buChar char="•"/>
              <a:defRPr/>
            </a:pPr>
            <a:r>
              <a:rPr lang="en-US">
                <a:solidFill>
                  <a:schemeClr val="tx1">
                    <a:lumMod val="50000"/>
                  </a:schemeClr>
                </a:solidFill>
                <a:latin typeface="Arial"/>
                <a:cs typeface="Arial"/>
              </a:rPr>
              <a:t>Units may have multiple PODs in any review cycle</a:t>
            </a:r>
          </a:p>
        </p:txBody>
      </p:sp>
      <p:sp>
        <p:nvSpPr>
          <p:cNvPr id="5" name="Slide Number Placeholder 4">
            <a:extLst>
              <a:ext uri="{FF2B5EF4-FFF2-40B4-BE49-F238E27FC236}">
                <a16:creationId xmlns:a16="http://schemas.microsoft.com/office/drawing/2014/main" id="{F057C9CA-034C-7189-646D-C23B2C98B0E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A4CD3D-26C8-47FF-8D13-9B32BAAB4735}" type="slidenum">
              <a:rPr kumimoji="0" lang="en-US" sz="1000" b="0" i="0" u="none" strike="noStrike" kern="1200" cap="none" spc="0" normalizeH="0" baseline="0" noProof="0" smtClean="0">
                <a:ln>
                  <a:noFill/>
                </a:ln>
                <a:solidFill>
                  <a:srgbClr val="3F4443"/>
                </a:solidFill>
                <a:effectLst/>
                <a:uLnTx/>
                <a:uFillTx/>
                <a:latin typeface="Buckeye Sans 2"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3F4443"/>
              </a:solidFill>
              <a:effectLst/>
              <a:uLnTx/>
              <a:uFillTx/>
              <a:latin typeface="Buckeye Sans 2" pitchFamily="2" charset="77"/>
              <a:ea typeface="+mn-ea"/>
              <a:cs typeface="+mn-cs"/>
            </a:endParaRPr>
          </a:p>
        </p:txBody>
      </p:sp>
    </p:spTree>
    <p:extLst>
      <p:ext uri="{BB962C8B-B14F-4D97-AF65-F5344CB8AC3E}">
        <p14:creationId xmlns:p14="http://schemas.microsoft.com/office/powerpoint/2010/main" val="2849283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16AEE-67EC-CCFE-68F9-1A8FD135AD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F22EBD-1B7F-ADA4-F6DB-D9DFE3987768}"/>
              </a:ext>
            </a:extLst>
          </p:cNvPr>
          <p:cNvSpPr>
            <a:spLocks noGrp="1"/>
          </p:cNvSpPr>
          <p:nvPr>
            <p:ph type="title"/>
          </p:nvPr>
        </p:nvSpPr>
        <p:spPr>
          <a:xfrm>
            <a:off x="654238" y="561589"/>
            <a:ext cx="10515600" cy="838854"/>
          </a:xfrm>
        </p:spPr>
        <p:txBody>
          <a:bodyPr>
            <a:normAutofit fontScale="90000"/>
          </a:bodyPr>
          <a:lstStyle/>
          <a:p>
            <a:r>
              <a:rPr lang="en-US">
                <a:latin typeface="+mn-lt"/>
                <a:cs typeface="Arial"/>
              </a:rPr>
              <a:t>POD Responsibilities – Before the Review</a:t>
            </a:r>
            <a:endParaRPr lang="en-US">
              <a:latin typeface="+mn-lt"/>
            </a:endParaRPr>
          </a:p>
        </p:txBody>
      </p:sp>
      <p:sp>
        <p:nvSpPr>
          <p:cNvPr id="3" name="Content Placeholder 2">
            <a:extLst>
              <a:ext uri="{FF2B5EF4-FFF2-40B4-BE49-F238E27FC236}">
                <a16:creationId xmlns:a16="http://schemas.microsoft.com/office/drawing/2014/main" id="{35FB5750-D0FD-A78E-4807-60B522F53CEC}"/>
              </a:ext>
            </a:extLst>
          </p:cNvPr>
          <p:cNvSpPr>
            <a:spLocks noGrp="1"/>
          </p:cNvSpPr>
          <p:nvPr>
            <p:ph idx="1"/>
          </p:nvPr>
        </p:nvSpPr>
        <p:spPr>
          <a:xfrm>
            <a:off x="838200" y="1596787"/>
            <a:ext cx="10515600" cy="4699623"/>
          </a:xfrm>
        </p:spPr>
        <p:txBody>
          <a:bodyPr vert="horz" lIns="91440" tIns="45720" rIns="91440" bIns="45720" rtlCol="0" anchor="t">
            <a:noAutofit/>
          </a:bodyPr>
          <a:lstStyle/>
          <a:p>
            <a:pPr marL="463550" indent="-463550">
              <a:lnSpc>
                <a:spcPct val="100000"/>
              </a:lnSpc>
              <a:spcAft>
                <a:spcPts val="500"/>
              </a:spcAft>
              <a:buFont typeface="Wingdings" panose="05000000000000000000" pitchFamily="2" charset="2"/>
              <a:buChar char="Ø"/>
              <a:defRPr/>
            </a:pPr>
            <a:r>
              <a:rPr lang="en-US" dirty="0">
                <a:solidFill>
                  <a:schemeClr val="tx1">
                    <a:lumMod val="50000"/>
                  </a:schemeClr>
                </a:solidFill>
                <a:latin typeface="Arial"/>
                <a:cs typeface="Arial"/>
              </a:rPr>
              <a:t>Reviews candidate’s case and all submitted materials to ensure they are prepared using current required format.</a:t>
            </a:r>
          </a:p>
          <a:p>
            <a:pPr marL="463550" indent="-463550">
              <a:lnSpc>
                <a:spcPct val="100000"/>
              </a:lnSpc>
              <a:spcAft>
                <a:spcPts val="500"/>
              </a:spcAft>
              <a:buFont typeface="Wingdings" panose="05000000000000000000" pitchFamily="2" charset="2"/>
              <a:buChar char="Ø"/>
              <a:defRPr/>
            </a:pPr>
            <a:r>
              <a:rPr lang="en-US" dirty="0">
                <a:solidFill>
                  <a:schemeClr val="tx1">
                    <a:lumMod val="50000"/>
                  </a:schemeClr>
                </a:solidFill>
                <a:latin typeface="Arial"/>
                <a:cs typeface="Arial"/>
              </a:rPr>
              <a:t>Asks candidate to make any required changes and verifies that changes have been made </a:t>
            </a:r>
            <a:endParaRPr lang="en-US" dirty="0">
              <a:solidFill>
                <a:schemeClr val="tx1">
                  <a:lumMod val="50000"/>
                </a:schemeClr>
              </a:solidFill>
            </a:endParaRPr>
          </a:p>
          <a:p>
            <a:pPr marL="463550" indent="-463550">
              <a:lnSpc>
                <a:spcPct val="100000"/>
              </a:lnSpc>
              <a:spcAft>
                <a:spcPts val="500"/>
              </a:spcAft>
              <a:buFont typeface="Wingdings" panose="05000000000000000000" pitchFamily="2" charset="2"/>
              <a:buChar char="Ø"/>
              <a:defRPr/>
            </a:pPr>
            <a:r>
              <a:rPr lang="en-US" dirty="0">
                <a:solidFill>
                  <a:schemeClr val="tx1">
                    <a:lumMod val="50000"/>
                  </a:schemeClr>
                </a:solidFill>
                <a:latin typeface="Arial"/>
                <a:cs typeface="Arial"/>
              </a:rPr>
              <a:t>Verifies the accuracy of all scholarship and citations in the core dossier (but candidate is fully responsible for accuracy)</a:t>
            </a:r>
          </a:p>
          <a:p>
            <a:pPr marL="463550" indent="-463550">
              <a:lnSpc>
                <a:spcPct val="100000"/>
              </a:lnSpc>
              <a:spcAft>
                <a:spcPts val="500"/>
              </a:spcAft>
              <a:buFont typeface="Wingdings" panose="05000000000000000000" pitchFamily="2" charset="2"/>
              <a:buChar char="Ø"/>
              <a:defRPr/>
            </a:pPr>
            <a:r>
              <a:rPr lang="en-US" dirty="0">
                <a:solidFill>
                  <a:schemeClr val="tx1">
                    <a:lumMod val="50000"/>
                  </a:schemeClr>
                </a:solidFill>
                <a:latin typeface="Arial"/>
                <a:cs typeface="Arial"/>
              </a:rPr>
              <a:t>Completes POD Form 1 – Dossier Verification (POD must conduct the review and verification before providing the dossier to the eligible faculty; okay to complete the form after.)</a:t>
            </a:r>
          </a:p>
        </p:txBody>
      </p:sp>
      <p:sp>
        <p:nvSpPr>
          <p:cNvPr id="5" name="Slide Number Placeholder 4">
            <a:extLst>
              <a:ext uri="{FF2B5EF4-FFF2-40B4-BE49-F238E27FC236}">
                <a16:creationId xmlns:a16="http://schemas.microsoft.com/office/drawing/2014/main" id="{48411C25-DB5E-E7BA-1575-0AB4C79053D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A4CD3D-26C8-47FF-8D13-9B32BAAB4735}" type="slidenum">
              <a:rPr kumimoji="0" lang="en-US" sz="1000" b="0" i="0" u="none" strike="noStrike" kern="1200" cap="none" spc="0" normalizeH="0" baseline="0" noProof="0" smtClean="0">
                <a:ln>
                  <a:noFill/>
                </a:ln>
                <a:solidFill>
                  <a:srgbClr val="3F4443"/>
                </a:solidFill>
                <a:effectLst/>
                <a:uLnTx/>
                <a:uFillTx/>
                <a:latin typeface="Buckeye Sans 2"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3F4443"/>
              </a:solidFill>
              <a:effectLst/>
              <a:uLnTx/>
              <a:uFillTx/>
              <a:latin typeface="Buckeye Sans 2" pitchFamily="2" charset="77"/>
              <a:ea typeface="+mn-ea"/>
              <a:cs typeface="+mn-cs"/>
            </a:endParaRPr>
          </a:p>
        </p:txBody>
      </p:sp>
    </p:spTree>
    <p:extLst>
      <p:ext uri="{BB962C8B-B14F-4D97-AF65-F5344CB8AC3E}">
        <p14:creationId xmlns:p14="http://schemas.microsoft.com/office/powerpoint/2010/main" val="1048291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B131F-A175-62C7-A3C3-F8BCA1FB5F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0D3E2B-8EE2-C74D-0C0C-AA18275FD338}"/>
              </a:ext>
            </a:extLst>
          </p:cNvPr>
          <p:cNvSpPr>
            <a:spLocks noGrp="1"/>
          </p:cNvSpPr>
          <p:nvPr>
            <p:ph type="title"/>
          </p:nvPr>
        </p:nvSpPr>
        <p:spPr>
          <a:xfrm>
            <a:off x="654238" y="326265"/>
            <a:ext cx="10515600" cy="1197442"/>
          </a:xfrm>
        </p:spPr>
        <p:txBody>
          <a:bodyPr>
            <a:normAutofit/>
          </a:bodyPr>
          <a:lstStyle/>
          <a:p>
            <a:r>
              <a:rPr lang="en-US">
                <a:latin typeface="+mn-lt"/>
                <a:ea typeface="Buckeye Serif 2 Black"/>
                <a:cs typeface="Arial"/>
              </a:rPr>
              <a:t>POD Responsibilities – Case Review</a:t>
            </a:r>
            <a:br>
              <a:rPr lang="en-US">
                <a:latin typeface="+mn-lt"/>
                <a:ea typeface="Buckeye Serif 2 Black"/>
                <a:cs typeface="Arial"/>
              </a:rPr>
            </a:br>
            <a:r>
              <a:rPr lang="en-US" sz="2800" b="0">
                <a:latin typeface="Arial"/>
                <a:ea typeface="Buckeye Serif 2 Black"/>
                <a:cs typeface="Arial"/>
              </a:rPr>
              <a:t>Most common Issues to check for in Candidate's Case</a:t>
            </a:r>
            <a:endParaRPr lang="en-US">
              <a:latin typeface="+mn-lt"/>
              <a:ea typeface="Buckeye Serif 2 Black"/>
            </a:endParaRPr>
          </a:p>
        </p:txBody>
      </p:sp>
      <p:sp>
        <p:nvSpPr>
          <p:cNvPr id="3" name="Content Placeholder 2">
            <a:extLst>
              <a:ext uri="{FF2B5EF4-FFF2-40B4-BE49-F238E27FC236}">
                <a16:creationId xmlns:a16="http://schemas.microsoft.com/office/drawing/2014/main" id="{E948ADDF-8D5F-2610-C4EA-B213C9C494FA}"/>
              </a:ext>
            </a:extLst>
          </p:cNvPr>
          <p:cNvSpPr>
            <a:spLocks noGrp="1"/>
          </p:cNvSpPr>
          <p:nvPr>
            <p:ph idx="1"/>
          </p:nvPr>
        </p:nvSpPr>
        <p:spPr>
          <a:xfrm>
            <a:off x="658906" y="1529553"/>
            <a:ext cx="11367247" cy="5126148"/>
          </a:xfrm>
        </p:spPr>
        <p:txBody>
          <a:bodyPr vert="horz" lIns="91440" tIns="45720" rIns="91440" bIns="45720" rtlCol="0" anchor="t">
            <a:noAutofit/>
          </a:bodyPr>
          <a:lstStyle/>
          <a:p>
            <a:pPr marL="463550" indent="-463550">
              <a:lnSpc>
                <a:spcPct val="100000"/>
              </a:lnSpc>
              <a:spcAft>
                <a:spcPts val="500"/>
              </a:spcAft>
              <a:buFont typeface="Wingdings" panose="05000000000000000000" pitchFamily="2" charset="2"/>
              <a:buChar char="Ø"/>
              <a:defRPr/>
            </a:pPr>
            <a:r>
              <a:rPr lang="en-US" sz="2400" b="1" dirty="0">
                <a:solidFill>
                  <a:schemeClr val="tx1">
                    <a:lumMod val="50000"/>
                  </a:schemeClr>
                </a:solidFill>
                <a:latin typeface="Arial"/>
                <a:cs typeface="Arial"/>
              </a:rPr>
              <a:t>Core Dossier</a:t>
            </a:r>
            <a:endParaRPr lang="en-US" b="1" dirty="0">
              <a:solidFill>
                <a:schemeClr val="tx1">
                  <a:lumMod val="50000"/>
                </a:schemeClr>
              </a:solidFill>
              <a:latin typeface="Arial"/>
              <a:cs typeface="Arial"/>
            </a:endParaRPr>
          </a:p>
          <a:p>
            <a:pPr marL="1149350" lvl="1" indent="-463550">
              <a:lnSpc>
                <a:spcPct val="100000"/>
              </a:lnSpc>
              <a:spcAft>
                <a:spcPts val="500"/>
              </a:spcAft>
              <a:buFont typeface="Courier New" panose="05000000000000000000" pitchFamily="2" charset="2"/>
              <a:buChar char="o"/>
              <a:defRPr/>
            </a:pPr>
            <a:r>
              <a:rPr lang="en-US" sz="2100" dirty="0">
                <a:solidFill>
                  <a:schemeClr val="tx1">
                    <a:lumMod val="50000"/>
                  </a:schemeClr>
                </a:solidFill>
                <a:latin typeface="Arial"/>
                <a:cs typeface="Arial"/>
              </a:rPr>
              <a:t>If the candidate includes scholarship and/or awards dated before their start date or date of last promotion/reappointment, subheadings or other indicators must clearly distinguishing those earlier activities.</a:t>
            </a:r>
          </a:p>
          <a:p>
            <a:pPr marL="1149350" lvl="1" indent="-463550">
              <a:lnSpc>
                <a:spcPct val="100000"/>
              </a:lnSpc>
              <a:spcAft>
                <a:spcPts val="500"/>
              </a:spcAft>
              <a:buFont typeface="Courier New" panose="05000000000000000000" pitchFamily="2" charset="2"/>
              <a:buChar char="o"/>
              <a:defRPr/>
            </a:pPr>
            <a:r>
              <a:rPr lang="en-US" sz="2100" dirty="0">
                <a:solidFill>
                  <a:schemeClr val="tx1">
                    <a:lumMod val="50000"/>
                  </a:schemeClr>
                </a:solidFill>
                <a:latin typeface="Arial"/>
                <a:cs typeface="Arial"/>
              </a:rPr>
              <a:t>The student evaluation and peer evaluation columns in Item 4 (Courses Taught table) should accurately reflect SEI reports and peer evaluations submitted with the case. Only classes taught since date of hire (for probationary faculty) or date of last promotion/reappointment or last 5 years (for nonprobationary faculty) should be included in this item. </a:t>
            </a:r>
          </a:p>
          <a:p>
            <a:pPr marL="1149350" lvl="1" indent="-463550">
              <a:lnSpc>
                <a:spcPct val="100000"/>
              </a:lnSpc>
              <a:spcAft>
                <a:spcPts val="500"/>
              </a:spcAft>
              <a:buFont typeface="Courier New" panose="05000000000000000000" pitchFamily="2" charset="2"/>
              <a:buChar char="o"/>
              <a:defRPr/>
            </a:pPr>
            <a:r>
              <a:rPr lang="en-US" sz="2100" dirty="0">
                <a:solidFill>
                  <a:schemeClr val="tx1">
                    <a:lumMod val="50000"/>
                  </a:schemeClr>
                </a:solidFill>
                <a:latin typeface="Arial"/>
                <a:cs typeface="Arial"/>
              </a:rPr>
              <a:t>In Items 14 (Scholarly Contributions and Creative Productions), 15 (Research Funding), and 16 (Contracts and Non-Research Grant Funding), all publications and grants with multiple authors/investigators must include a brief narrative description and percentage of the candidate’s intellectual contribution. </a:t>
            </a:r>
            <a:endParaRPr lang="en-US" sz="2100" dirty="0">
              <a:solidFill>
                <a:schemeClr val="tx1">
                  <a:lumMod val="50000"/>
                </a:schemeClr>
              </a:solidFill>
            </a:endParaRPr>
          </a:p>
        </p:txBody>
      </p:sp>
      <p:sp>
        <p:nvSpPr>
          <p:cNvPr id="5" name="Slide Number Placeholder 4">
            <a:extLst>
              <a:ext uri="{FF2B5EF4-FFF2-40B4-BE49-F238E27FC236}">
                <a16:creationId xmlns:a16="http://schemas.microsoft.com/office/drawing/2014/main" id="{33AA7BFF-4B59-154A-DC50-15F4C0855CD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A4CD3D-26C8-47FF-8D13-9B32BAAB4735}" type="slidenum">
              <a:rPr kumimoji="0" lang="en-US" sz="1000" b="0" i="0" u="none" strike="noStrike" kern="1200" cap="none" spc="0" normalizeH="0" baseline="0" noProof="0" smtClean="0">
                <a:ln>
                  <a:noFill/>
                </a:ln>
                <a:solidFill>
                  <a:srgbClr val="3F4443"/>
                </a:solidFill>
                <a:effectLst/>
                <a:uLnTx/>
                <a:uFillTx/>
                <a:latin typeface="Buckeye Sans 2"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3F4443"/>
              </a:solidFill>
              <a:effectLst/>
              <a:uLnTx/>
              <a:uFillTx/>
              <a:latin typeface="Buckeye Sans 2" pitchFamily="2" charset="77"/>
              <a:ea typeface="+mn-ea"/>
              <a:cs typeface="+mn-cs"/>
            </a:endParaRPr>
          </a:p>
        </p:txBody>
      </p:sp>
    </p:spTree>
    <p:extLst>
      <p:ext uri="{BB962C8B-B14F-4D97-AF65-F5344CB8AC3E}">
        <p14:creationId xmlns:p14="http://schemas.microsoft.com/office/powerpoint/2010/main" val="3117448166"/>
      </p:ext>
    </p:extLst>
  </p:cSld>
  <p:clrMapOvr>
    <a:masterClrMapping/>
  </p:clrMapOvr>
</p:sld>
</file>

<file path=ppt/theme/theme1.xml><?xml version="1.0" encoding="utf-8"?>
<a:theme xmlns:a="http://schemas.openxmlformats.org/drawingml/2006/main" name="Office Theme">
  <a:themeElements>
    <a:clrScheme name="Custom 4">
      <a:dk1>
        <a:srgbClr val="3F4443"/>
      </a:dk1>
      <a:lt1>
        <a:srgbClr val="FFFFFF"/>
      </a:lt1>
      <a:dk2>
        <a:srgbClr val="3F4443"/>
      </a:dk2>
      <a:lt2>
        <a:srgbClr val="FFFFFF"/>
      </a:lt2>
      <a:accent1>
        <a:srgbClr val="737B7E"/>
      </a:accent1>
      <a:accent2>
        <a:srgbClr val="830065"/>
      </a:accent2>
      <a:accent3>
        <a:srgbClr val="6EBBAB"/>
      </a:accent3>
      <a:accent4>
        <a:srgbClr val="B04558"/>
      </a:accent4>
      <a:accent5>
        <a:srgbClr val="FFB600"/>
      </a:accent5>
      <a:accent6>
        <a:srgbClr val="0E4B52"/>
      </a:accent6>
      <a:hlink>
        <a:srgbClr val="E65F33"/>
      </a:hlink>
      <a:folHlink>
        <a:srgbClr val="FFFFFF"/>
      </a:folHlink>
    </a:clrScheme>
    <a:fontScheme name="Ohio State - Buckeye Fonts">
      <a:majorFont>
        <a:latin typeface="Buckeye Serif Black"/>
        <a:ea typeface=""/>
        <a:cs typeface=""/>
      </a:majorFont>
      <a:minorFont>
        <a:latin typeface="Buckeye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722903CA08D2E449BF5245730273ABB" ma:contentTypeVersion="8" ma:contentTypeDescription="Create a new document." ma:contentTypeScope="" ma:versionID="5b8e82c3ea7198f1f6dcb279c8971bd2">
  <xsd:schema xmlns:xsd="http://www.w3.org/2001/XMLSchema" xmlns:xs="http://www.w3.org/2001/XMLSchema" xmlns:p="http://schemas.microsoft.com/office/2006/metadata/properties" xmlns:ns2="26782e22-8484-44aa-ae82-a2f9ff5db3fa" targetNamespace="http://schemas.microsoft.com/office/2006/metadata/properties" ma:root="true" ma:fieldsID="118ee95a15b478a09d44acd08202c572" ns2:_="">
    <xsd:import namespace="26782e22-8484-44aa-ae82-a2f9ff5db3f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782e22-8484-44aa-ae82-a2f9ff5db3f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A8BEB66-0C0B-4B90-9CB4-1562F81D5409}">
  <ds:schemaRefs>
    <ds:schemaRef ds:uri="http://schemas.microsoft.com/sharepoint/v3/contenttype/forms"/>
  </ds:schemaRefs>
</ds:datastoreItem>
</file>

<file path=customXml/itemProps2.xml><?xml version="1.0" encoding="utf-8"?>
<ds:datastoreItem xmlns:ds="http://schemas.openxmlformats.org/officeDocument/2006/customXml" ds:itemID="{11A5B590-EC41-47D6-9826-DB3928C76193}">
  <ds:schemaRefs>
    <ds:schemaRef ds:uri="http://www.w3.org/XML/1998/namespace"/>
    <ds:schemaRef ds:uri="http://purl.org/dc/elements/1.1/"/>
    <ds:schemaRef ds:uri="http://purl.org/dc/dcmitype/"/>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26782e22-8484-44aa-ae82-a2f9ff5db3fa"/>
    <ds:schemaRef ds:uri="http://schemas.microsoft.com/office/2006/metadata/properties"/>
  </ds:schemaRefs>
</ds:datastoreItem>
</file>

<file path=customXml/itemProps3.xml><?xml version="1.0" encoding="utf-8"?>
<ds:datastoreItem xmlns:ds="http://schemas.openxmlformats.org/officeDocument/2006/customXml" ds:itemID="{ECB1985A-FD34-4708-B093-871A008722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782e22-8484-44aa-ae82-a2f9ff5db3f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285</TotalTime>
  <Words>3390</Words>
  <Application>Microsoft Office PowerPoint</Application>
  <PresentationFormat>Widescreen</PresentationFormat>
  <Paragraphs>316</Paragraphs>
  <Slides>49</Slides>
  <Notes>34</Notes>
  <HiddenSlides>9</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49</vt:i4>
      </vt:variant>
    </vt:vector>
  </HeadingPairs>
  <TitlesOfParts>
    <vt:vector size="59" baseType="lpstr">
      <vt:lpstr>Wingdings</vt:lpstr>
      <vt:lpstr>Courier New</vt:lpstr>
      <vt:lpstr>Buckeye Serif 2 Black</vt:lpstr>
      <vt:lpstr>Buckeye Sans 2</vt:lpstr>
      <vt:lpstr>Calibri</vt:lpstr>
      <vt:lpstr>Wingdings,Sans-Serif</vt:lpstr>
      <vt:lpstr>Buckeye Serif Black</vt:lpstr>
      <vt:lpstr>Arial</vt:lpstr>
      <vt:lpstr>Buckeye Sans</vt:lpstr>
      <vt:lpstr>Office Theme</vt:lpstr>
      <vt:lpstr>College of Arts and Sciences POD &amp; CEF Chair P&amp;T Workshop</vt:lpstr>
      <vt:lpstr>Welcome and Introductions  Kristi Williams       </vt:lpstr>
      <vt:lpstr>The Purpose of this Workshop </vt:lpstr>
      <vt:lpstr>Common Initials and Terms</vt:lpstr>
      <vt:lpstr>PowerPoint Presentation</vt:lpstr>
      <vt:lpstr>POD  Kristi Williams</vt:lpstr>
      <vt:lpstr>Procedures Oversight Designee (POD)</vt:lpstr>
      <vt:lpstr>POD Responsibilities – Before the Review</vt:lpstr>
      <vt:lpstr>POD Responsibilities – Case Review Most common Issues to check for in Candidate's Case</vt:lpstr>
      <vt:lpstr>POD Responsibilities – Case Review Most common Issues to check for in Candidate's Case</vt:lpstr>
      <vt:lpstr>POD Responsibilities – Review Meeting</vt:lpstr>
      <vt:lpstr>Review Meeting Requirements</vt:lpstr>
      <vt:lpstr>POD Responsibilities – After the Review </vt:lpstr>
      <vt:lpstr>POD Responsibilities – Throughout </vt:lpstr>
      <vt:lpstr>POD Concerns &amp; TIU Head Responsibilities</vt:lpstr>
      <vt:lpstr>Questions?</vt:lpstr>
      <vt:lpstr>POD Forms   Toni Calbert</vt:lpstr>
      <vt:lpstr>Interfolio Steps and Requirements</vt:lpstr>
      <vt:lpstr>POD Forms</vt:lpstr>
      <vt:lpstr>Questions?</vt:lpstr>
      <vt:lpstr>CEF/P&amp;T Chair  Kristi Williams</vt:lpstr>
      <vt:lpstr>CEF Chair (or P&amp;T Chair)</vt:lpstr>
      <vt:lpstr>CEF Review Meeting Structure</vt:lpstr>
      <vt:lpstr>CEF Review Meeting—Voting</vt:lpstr>
      <vt:lpstr>CEF Letter – After Review Meeting</vt:lpstr>
      <vt:lpstr>CEF Letter – Introduction (Sample)</vt:lpstr>
      <vt:lpstr>CEF Letter – Structure (Sample)</vt:lpstr>
      <vt:lpstr>CEF Letter – Conclusion (Sample)</vt:lpstr>
      <vt:lpstr>Questions?</vt:lpstr>
      <vt:lpstr>TIU Head  Kristi Williams </vt:lpstr>
      <vt:lpstr>TIU Head Role</vt:lpstr>
      <vt:lpstr>Procedural Errors and Significant New Information  Kristi Williams </vt:lpstr>
      <vt:lpstr>Procedural Errors</vt:lpstr>
      <vt:lpstr>Significant New Information</vt:lpstr>
      <vt:lpstr>Candidate Concerns about the Review</vt:lpstr>
      <vt:lpstr>New Info - After Case Sent to ASC</vt:lpstr>
      <vt:lpstr>New Info – After CEF Vote but Before ASC</vt:lpstr>
      <vt:lpstr>New Info Considered - Procedures</vt:lpstr>
      <vt:lpstr>New Info – After Case submitted to OAA</vt:lpstr>
      <vt:lpstr>Withdrawals from a review</vt:lpstr>
      <vt:lpstr>Withdrawals from a nonmandatory review</vt:lpstr>
      <vt:lpstr>Withdrawals from a mandatory review</vt:lpstr>
      <vt:lpstr>Negative Decisions</vt:lpstr>
      <vt:lpstr>Questions?</vt:lpstr>
      <vt:lpstr>Resources  Kristi Williams </vt:lpstr>
      <vt:lpstr>Resources</vt:lpstr>
      <vt:lpstr>PowerPoint Presentation</vt:lpstr>
      <vt:lpstr>Questions?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Hoy, Mary</dc:creator>
  <cp:lastModifiedBy>Calbert, Toni</cp:lastModifiedBy>
  <cp:revision>112</cp:revision>
  <dcterms:created xsi:type="dcterms:W3CDTF">2021-09-24T16:29:17Z</dcterms:created>
  <dcterms:modified xsi:type="dcterms:W3CDTF">2026-08-20T19:35:03Z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0x010100A722903CA08D2E449BF5245730273ABB</vt:lpwstr>
  </property>
  <property fmtid="{D5CDD505-2E9C-101B-9397-08002B2CF9AE}" pid="3" name="MediaServiceImageTags">
    <vt:lpwstr/>
  </property>
  <property fmtid="{D5CDD505-2E9C-101B-9397-08002B2CF9AE}" pid="4" name="Order">
    <vt:r8>9632900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